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9999"/>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9999"/>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9999"/>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9999"/>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9999"/>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9999"/>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9999"/>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9999"/>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9999"/>
        </a:solidFill>
        <a:effectLst/>
        <a:uFillTx/>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999999"/>
        </a:fontRef>
        <a:srgbClr val="9999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rgbClr val="CCD2FF"/>
          </a:solidFill>
        </a:fill>
      </a:tcStyle>
    </a:wholeTbl>
    <a:band2H>
      <a:tcTxStyle b="def" i="def"/>
      <a:tcStyle>
        <a:tcBdr/>
        <a:fill>
          <a:solidFill>
            <a:srgbClr val="E7EAFF"/>
          </a:solidFill>
        </a:fill>
      </a:tcStyle>
    </a:band2H>
    <a:firstCol>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chemeClr val="accent1"/>
          </a:solidFill>
        </a:fill>
      </a:tcStyle>
    </a:firstCol>
    <a:lastRow>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381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chemeClr val="accent1"/>
          </a:solidFill>
        </a:fill>
      </a:tcStyle>
    </a:lastRow>
    <a:firstRow>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381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chemeClr val="accent1"/>
          </a:solidFill>
        </a:fill>
      </a:tcStyle>
    </a:firstRow>
  </a:tblStyle>
  <a:tblStyle styleId="{C7B018BB-80A7-4F77-B60F-C8B233D01FF8}" styleName="">
    <a:tblBg/>
    <a:wholeTbl>
      <a:tcTxStyle b="off" i="off">
        <a:fontRef idx="major">
          <a:srgbClr val="999999"/>
        </a:fontRef>
        <a:srgbClr val="9999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chemeClr val="accent3"/>
          </a:solidFill>
        </a:fill>
      </a:tcStyle>
    </a:firstCol>
    <a:lastRow>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381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chemeClr val="accent3"/>
          </a:solidFill>
        </a:fill>
      </a:tcStyle>
    </a:lastRow>
    <a:firstRow>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381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chemeClr val="accent3"/>
          </a:solidFill>
        </a:fill>
      </a:tcStyle>
    </a:firstRow>
  </a:tblStyle>
  <a:tblStyle styleId="{EEE7283C-3CF3-47DC-8721-378D4A62B228}" styleName="">
    <a:tblBg/>
    <a:wholeTbl>
      <a:tcTxStyle b="off" i="off">
        <a:fontRef idx="major">
          <a:srgbClr val="999999"/>
        </a:fontRef>
        <a:srgbClr val="9999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chemeClr val="accent6"/>
          </a:solidFill>
        </a:fill>
      </a:tcStyle>
    </a:firstCol>
    <a:lastRow>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381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chemeClr val="accent6"/>
          </a:solidFill>
        </a:fill>
      </a:tcStyle>
    </a:lastRow>
    <a:firstRow>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381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chemeClr val="accent6"/>
          </a:solidFill>
        </a:fill>
      </a:tcStyle>
    </a:firstRow>
  </a:tblStyle>
  <a:tblStyle styleId="{CF821DB8-F4EB-4A41-A1BA-3FCAFE7338EE}" styleName="">
    <a:tblBg/>
    <a:wholeTbl>
      <a:tcTxStyle b="off" i="off">
        <a:fontRef idx="major">
          <a:srgbClr val="999999"/>
        </a:fontRef>
        <a:srgbClr val="99999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FEFEF"/>
          </a:solidFill>
        </a:fill>
      </a:tcStyle>
    </a:wholeTbl>
    <a:band2H>
      <a:tcTxStyle b="def" i="def"/>
      <a:tcStyle>
        <a:tcBdr/>
        <a:fill>
          <a:solidFill>
            <a:srgbClr val="000099"/>
          </a:solidFill>
        </a:fill>
      </a:tcStyle>
    </a:band2H>
    <a:firstCol>
      <a:tcTxStyle b="on" i="off">
        <a:fontRef idx="major">
          <a:srgbClr val="000099"/>
        </a:fontRef>
        <a:srgbClr val="00009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999999"/>
        </a:fontRef>
        <a:srgbClr val="999999"/>
      </a:tcTxStyle>
      <a:tcStyle>
        <a:tcBdr>
          <a:left>
            <a:ln w="12700" cap="flat">
              <a:noFill/>
              <a:miter lim="400000"/>
            </a:ln>
          </a:left>
          <a:right>
            <a:ln w="12700" cap="flat">
              <a:noFill/>
              <a:miter lim="400000"/>
            </a:ln>
          </a:right>
          <a:top>
            <a:ln w="50800" cap="flat">
              <a:solidFill>
                <a:srgbClr val="999999"/>
              </a:solidFill>
              <a:prstDash val="solid"/>
              <a:round/>
            </a:ln>
          </a:top>
          <a:bottom>
            <a:ln w="25400" cap="flat">
              <a:solidFill>
                <a:srgbClr val="999999"/>
              </a:solidFill>
              <a:prstDash val="solid"/>
              <a:round/>
            </a:ln>
          </a:bottom>
          <a:insideH>
            <a:ln w="12700" cap="flat">
              <a:noFill/>
              <a:miter lim="400000"/>
            </a:ln>
          </a:insideH>
          <a:insideV>
            <a:ln w="12700" cap="flat">
              <a:noFill/>
              <a:miter lim="400000"/>
            </a:ln>
          </a:insideV>
        </a:tcBdr>
        <a:fill>
          <a:solidFill>
            <a:srgbClr val="000099"/>
          </a:solidFill>
        </a:fill>
      </a:tcStyle>
    </a:lastRow>
    <a:firstRow>
      <a:tcTxStyle b="on" i="off">
        <a:fontRef idx="major">
          <a:srgbClr val="000099"/>
        </a:fontRef>
        <a:srgbClr val="000099"/>
      </a:tcTxStyle>
      <a:tcStyle>
        <a:tcBdr>
          <a:left>
            <a:ln w="12700" cap="flat">
              <a:noFill/>
              <a:miter lim="400000"/>
            </a:ln>
          </a:left>
          <a:right>
            <a:ln w="12700" cap="flat">
              <a:noFill/>
              <a:miter lim="400000"/>
            </a:ln>
          </a:right>
          <a:top>
            <a:ln w="25400" cap="flat">
              <a:solidFill>
                <a:srgbClr val="999999"/>
              </a:solidFill>
              <a:prstDash val="solid"/>
              <a:round/>
            </a:ln>
          </a:top>
          <a:bottom>
            <a:ln w="25400" cap="flat">
              <a:solidFill>
                <a:srgbClr val="999999"/>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999999"/>
        </a:fontRef>
        <a:srgbClr val="9999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rgbClr val="DDDDDD"/>
          </a:solidFill>
        </a:fill>
      </a:tcStyle>
    </a:wholeTbl>
    <a:band2H>
      <a:tcTxStyle b="def" i="def"/>
      <a:tcStyle>
        <a:tcBdr/>
        <a:fill>
          <a:solidFill>
            <a:srgbClr val="EFEFEF"/>
          </a:solidFill>
        </a:fill>
      </a:tcStyle>
    </a:band2H>
    <a:firstCol>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rgbClr val="999999"/>
          </a:solidFill>
        </a:fill>
      </a:tcStyle>
    </a:firstCol>
    <a:lastRow>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381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rgbClr val="999999"/>
          </a:solidFill>
        </a:fill>
      </a:tcStyle>
    </a:lastRow>
    <a:firstRow>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381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rgbClr val="999999"/>
          </a:solidFill>
        </a:fill>
      </a:tcStyle>
    </a:firstRow>
  </a:tblStyle>
  <a:tblStyle styleId="{2708684C-4D16-4618-839F-0558EEFCDFE6}" styleName="">
    <a:tblBg/>
    <a:wholeTbl>
      <a:tcTxStyle b="off"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rgbClr val="000099">
              <a:alpha val="20000"/>
            </a:srgbClr>
          </a:solidFill>
        </a:fill>
      </a:tcStyle>
    </a:wholeTbl>
    <a:band2H>
      <a:tcTxStyle b="def" i="def"/>
      <a:tcStyle>
        <a:tcBdr/>
        <a:fill>
          <a:solidFill>
            <a:srgbClr val="FFFFFF"/>
          </a:solidFill>
        </a:fill>
      </a:tcStyle>
    </a:band2H>
    <a:firstCol>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rgbClr val="000099">
              <a:alpha val="20000"/>
            </a:srgbClr>
          </a:solidFill>
        </a:fill>
      </a:tcStyle>
    </a:firstCol>
    <a:lastRow>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508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noFill/>
        </a:fill>
      </a:tcStyle>
    </a:lastRow>
    <a:firstRow>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254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hape 64"/>
          <p:cNvSpPr/>
          <p:nvPr>
            <p:ph type="sldImg"/>
          </p:nvPr>
        </p:nvSpPr>
        <p:spPr>
          <a:xfrm>
            <a:off x="1143000" y="685800"/>
            <a:ext cx="4572000" cy="3429000"/>
          </a:xfrm>
          <a:prstGeom prst="rect">
            <a:avLst/>
          </a:prstGeom>
        </p:spPr>
        <p:txBody>
          <a:bodyPr/>
          <a:lstStyle/>
          <a:p>
            <a:pPr/>
          </a:p>
        </p:txBody>
      </p:sp>
      <p:sp>
        <p:nvSpPr>
          <p:cNvPr id="65" name="Shape 6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51" name="Shape 5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99"/>
            </a:gs>
            <a:gs pos="100000">
              <a:srgbClr val="000058"/>
            </a:gs>
          </a:gsLst>
          <a:lin ang="13500000" scaled="0"/>
        </a:gradFill>
      </p:bgPr>
    </p:bg>
    <p:spTree>
      <p:nvGrpSpPr>
        <p:cNvPr id="1" name=""/>
        <p:cNvGrpSpPr/>
        <p:nvPr/>
      </p:nvGrpSpPr>
      <p:grpSpPr>
        <a:xfrm>
          <a:off x="0" y="0"/>
          <a:ext cx="0" cy="0"/>
          <a:chOff x="0" y="0"/>
          <a:chExt cx="0" cy="0"/>
        </a:xfrm>
      </p:grpSpPr>
      <p:grpSp>
        <p:nvGrpSpPr>
          <p:cNvPr id="41" name="Group 41"/>
          <p:cNvGrpSpPr/>
          <p:nvPr/>
        </p:nvGrpSpPr>
        <p:grpSpPr>
          <a:xfrm>
            <a:off x="-4" y="-1"/>
            <a:ext cx="9145593" cy="6856416"/>
            <a:chOff x="-2" y="0"/>
            <a:chExt cx="9145592" cy="6856414"/>
          </a:xfrm>
        </p:grpSpPr>
        <p:sp>
          <p:nvSpPr>
            <p:cNvPr id="2" name="Shape 2"/>
            <p:cNvSpPr/>
            <p:nvPr/>
          </p:nvSpPr>
          <p:spPr>
            <a:xfrm>
              <a:off x="-1" y="19049"/>
              <a:ext cx="9140827" cy="51958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015" y="11985"/>
                  </a:moveTo>
                  <a:lnTo>
                    <a:pt x="0" y="0"/>
                  </a:lnTo>
                  <a:lnTo>
                    <a:pt x="0" y="3445"/>
                  </a:lnTo>
                  <a:lnTo>
                    <a:pt x="11428" y="13054"/>
                  </a:lnTo>
                  <a:lnTo>
                    <a:pt x="21600" y="21600"/>
                  </a:lnTo>
                  <a:lnTo>
                    <a:pt x="21600" y="21560"/>
                  </a:lnTo>
                  <a:lnTo>
                    <a:pt x="12015" y="11985"/>
                  </a:lnTo>
                  <a:close/>
                </a:path>
              </a:pathLst>
            </a:custGeom>
            <a:gradFill flip="none" rotWithShape="1">
              <a:gsLst>
                <a:gs pos="0">
                  <a:srgbClr val="000080"/>
                </a:gs>
                <a:gs pos="100000">
                  <a:srgbClr val="000051"/>
                </a:gs>
              </a:gsLst>
              <a:lin ang="108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3" name="Shape 3"/>
            <p:cNvSpPr/>
            <p:nvPr/>
          </p:nvSpPr>
          <p:spPr>
            <a:xfrm>
              <a:off x="236535" y="-1"/>
              <a:ext cx="8904291" cy="51482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220" y="11416"/>
                  </a:moveTo>
                  <a:lnTo>
                    <a:pt x="1665" y="0"/>
                  </a:lnTo>
                  <a:lnTo>
                    <a:pt x="0" y="0"/>
                  </a:lnTo>
                  <a:lnTo>
                    <a:pt x="11922" y="11896"/>
                  </a:lnTo>
                  <a:lnTo>
                    <a:pt x="21600" y="21600"/>
                  </a:lnTo>
                  <a:lnTo>
                    <a:pt x="21600" y="21560"/>
                  </a:lnTo>
                  <a:lnTo>
                    <a:pt x="12220" y="11416"/>
                  </a:lnTo>
                  <a:close/>
                </a:path>
              </a:pathLst>
            </a:custGeom>
            <a:gradFill flip="none" rotWithShape="1">
              <a:gsLst>
                <a:gs pos="0">
                  <a:srgbClr val="000099"/>
                </a:gs>
                <a:gs pos="100000">
                  <a:srgbClr val="00005D"/>
                </a:gs>
              </a:gsLst>
              <a:lin ang="135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4" name="Shape 4"/>
            <p:cNvSpPr/>
            <p:nvPr/>
          </p:nvSpPr>
          <p:spPr>
            <a:xfrm>
              <a:off x="-1" y="5449887"/>
              <a:ext cx="6410327" cy="3032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7550"/>
                  </a:moveTo>
                  <a:lnTo>
                    <a:pt x="21600" y="21600"/>
                  </a:lnTo>
                  <a:lnTo>
                    <a:pt x="21600" y="16200"/>
                  </a:lnTo>
                  <a:lnTo>
                    <a:pt x="0" y="0"/>
                  </a:lnTo>
                  <a:lnTo>
                    <a:pt x="0" y="17550"/>
                  </a:lnTo>
                  <a:close/>
                </a:path>
              </a:pathLst>
            </a:custGeom>
            <a:gradFill flip="none" rotWithShape="1">
              <a:gsLst>
                <a:gs pos="0">
                  <a:srgbClr val="000080"/>
                </a:gs>
                <a:gs pos="100000">
                  <a:srgbClr val="000061"/>
                </a:gs>
              </a:gsLst>
              <a:lin ang="108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5" name="Shape 5"/>
            <p:cNvSpPr/>
            <p:nvPr/>
          </p:nvSpPr>
          <p:spPr>
            <a:xfrm>
              <a:off x="6410325" y="5678488"/>
              <a:ext cx="2730501" cy="1031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19636"/>
                  </a:lnTo>
                  <a:lnTo>
                    <a:pt x="0" y="0"/>
                  </a:lnTo>
                  <a:lnTo>
                    <a:pt x="0" y="15709"/>
                  </a:lnTo>
                  <a:lnTo>
                    <a:pt x="21600" y="21600"/>
                  </a:lnTo>
                  <a:close/>
                </a:path>
              </a:pathLst>
            </a:custGeom>
            <a:gradFill flip="none" rotWithShape="1">
              <a:gsLst>
                <a:gs pos="0">
                  <a:srgbClr val="000099"/>
                </a:gs>
                <a:gs pos="100000">
                  <a:srgbClr val="000080"/>
                </a:gs>
              </a:gsLst>
              <a:lin ang="108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6" name="Shape 6"/>
            <p:cNvSpPr/>
            <p:nvPr/>
          </p:nvSpPr>
          <p:spPr>
            <a:xfrm>
              <a:off x="-1" y="5915026"/>
              <a:ext cx="7594602" cy="5222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5055"/>
                  </a:lnTo>
                  <a:lnTo>
                    <a:pt x="21600" y="0"/>
                  </a:lnTo>
                  <a:lnTo>
                    <a:pt x="0" y="7025"/>
                  </a:lnTo>
                  <a:lnTo>
                    <a:pt x="0" y="21600"/>
                  </a:lnTo>
                  <a:close/>
                </a:path>
              </a:pathLst>
            </a:custGeom>
            <a:gradFill flip="none" rotWithShape="1">
              <a:gsLst>
                <a:gs pos="0">
                  <a:srgbClr val="000099"/>
                </a:gs>
                <a:gs pos="100000">
                  <a:srgbClr val="00007D"/>
                </a:gs>
              </a:gsLst>
              <a:lin ang="108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7" name="Shape 7"/>
            <p:cNvSpPr/>
            <p:nvPr/>
          </p:nvSpPr>
          <p:spPr>
            <a:xfrm>
              <a:off x="7594600" y="5876926"/>
              <a:ext cx="1546227" cy="160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265"/>
                  </a:moveTo>
                  <a:lnTo>
                    <a:pt x="21600" y="0"/>
                  </a:lnTo>
                  <a:lnTo>
                    <a:pt x="0" y="5133"/>
                  </a:lnTo>
                  <a:lnTo>
                    <a:pt x="0" y="21600"/>
                  </a:lnTo>
                  <a:lnTo>
                    <a:pt x="21600" y="10265"/>
                  </a:lnTo>
                  <a:close/>
                </a:path>
              </a:pathLst>
            </a:custGeom>
            <a:solidFill>
              <a:srgbClr val="000099"/>
            </a:soli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8" name="Shape 8"/>
            <p:cNvSpPr/>
            <p:nvPr/>
          </p:nvSpPr>
          <p:spPr>
            <a:xfrm>
              <a:off x="5745162" y="6056313"/>
              <a:ext cx="3395664" cy="3143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17018"/>
                  </a:lnTo>
                  <a:lnTo>
                    <a:pt x="0" y="21600"/>
                  </a:lnTo>
                  <a:lnTo>
                    <a:pt x="21600" y="0"/>
                  </a:lnTo>
                  <a:close/>
                </a:path>
              </a:pathLst>
            </a:custGeom>
            <a:solidFill>
              <a:srgbClr val="000099"/>
            </a:soli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9" name="Shape 9"/>
            <p:cNvSpPr/>
            <p:nvPr/>
          </p:nvSpPr>
          <p:spPr>
            <a:xfrm>
              <a:off x="-1" y="6303963"/>
              <a:ext cx="5745165" cy="5524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1854" y="21600"/>
                  </a:lnTo>
                  <a:lnTo>
                    <a:pt x="21600" y="2607"/>
                  </a:lnTo>
                  <a:lnTo>
                    <a:pt x="21600" y="0"/>
                  </a:lnTo>
                  <a:lnTo>
                    <a:pt x="0" y="16386"/>
                  </a:lnTo>
                  <a:lnTo>
                    <a:pt x="0" y="21600"/>
                  </a:lnTo>
                  <a:close/>
                </a:path>
              </a:pathLst>
            </a:custGeom>
            <a:gradFill flip="none" rotWithShape="1">
              <a:gsLst>
                <a:gs pos="0">
                  <a:srgbClr val="000099"/>
                </a:gs>
                <a:gs pos="100000">
                  <a:srgbClr val="00006F"/>
                </a:gs>
              </a:gsLst>
              <a:lin ang="108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10" name="Shape 10"/>
            <p:cNvSpPr/>
            <p:nvPr/>
          </p:nvSpPr>
          <p:spPr>
            <a:xfrm>
              <a:off x="3328986" y="6418263"/>
              <a:ext cx="3990978" cy="4381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725" y="21600"/>
                  </a:moveTo>
                  <a:lnTo>
                    <a:pt x="21600" y="15965"/>
                  </a:lnTo>
                  <a:lnTo>
                    <a:pt x="19395" y="0"/>
                  </a:lnTo>
                  <a:lnTo>
                    <a:pt x="0" y="21600"/>
                  </a:lnTo>
                  <a:lnTo>
                    <a:pt x="18725" y="21600"/>
                  </a:lnTo>
                  <a:close/>
                </a:path>
              </a:pathLst>
            </a:custGeom>
            <a:solidFill>
              <a:srgbClr val="000099"/>
            </a:soli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11" name="Shape 11"/>
            <p:cNvSpPr/>
            <p:nvPr/>
          </p:nvSpPr>
          <p:spPr>
            <a:xfrm>
              <a:off x="6911975" y="6142038"/>
              <a:ext cx="2228851" cy="6000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7200"/>
                  </a:moveTo>
                  <a:lnTo>
                    <a:pt x="21600" y="0"/>
                  </a:lnTo>
                  <a:lnTo>
                    <a:pt x="0" y="9943"/>
                  </a:lnTo>
                  <a:lnTo>
                    <a:pt x="3951" y="21600"/>
                  </a:lnTo>
                  <a:lnTo>
                    <a:pt x="21600" y="7200"/>
                  </a:lnTo>
                  <a:close/>
                </a:path>
              </a:pathLst>
            </a:custGeom>
            <a:gradFill flip="none" rotWithShape="1">
              <a:gsLst>
                <a:gs pos="0">
                  <a:srgbClr val="08089C"/>
                </a:gs>
                <a:gs pos="100000">
                  <a:srgbClr val="000099"/>
                </a:gs>
              </a:gsLst>
              <a:lin ang="108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12" name="Shape 12"/>
            <p:cNvSpPr/>
            <p:nvPr/>
          </p:nvSpPr>
          <p:spPr>
            <a:xfrm>
              <a:off x="7985125" y="5002212"/>
              <a:ext cx="1155701" cy="3810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0"/>
                  </a:lnTo>
                  <a:lnTo>
                    <a:pt x="0" y="540"/>
                  </a:lnTo>
                  <a:lnTo>
                    <a:pt x="21600" y="21600"/>
                  </a:lnTo>
                  <a:close/>
                </a:path>
              </a:pathLst>
            </a:custGeom>
            <a:solidFill>
              <a:srgbClr val="000099"/>
            </a:soli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13" name="Shape 13"/>
            <p:cNvSpPr/>
            <p:nvPr/>
          </p:nvSpPr>
          <p:spPr>
            <a:xfrm>
              <a:off x="-1" y="2359025"/>
              <a:ext cx="7985127" cy="26527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930"/>
                  </a:moveTo>
                  <a:lnTo>
                    <a:pt x="21600" y="21600"/>
                  </a:lnTo>
                  <a:lnTo>
                    <a:pt x="21600" y="21522"/>
                  </a:lnTo>
                  <a:lnTo>
                    <a:pt x="0" y="0"/>
                  </a:lnTo>
                  <a:lnTo>
                    <a:pt x="0" y="930"/>
                  </a:lnTo>
                  <a:close/>
                </a:path>
              </a:pathLst>
            </a:custGeom>
            <a:gradFill flip="none" rotWithShape="1">
              <a:gsLst>
                <a:gs pos="0">
                  <a:srgbClr val="000099"/>
                </a:gs>
                <a:gs pos="100000">
                  <a:srgbClr val="000053"/>
                </a:gs>
              </a:gsLst>
              <a:lin ang="135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14" name="Shape 14"/>
            <p:cNvSpPr/>
            <p:nvPr/>
          </p:nvSpPr>
          <p:spPr>
            <a:xfrm>
              <a:off x="7985125" y="4840287"/>
              <a:ext cx="1155701" cy="5048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1192"/>
                  </a:lnTo>
                  <a:lnTo>
                    <a:pt x="0" y="0"/>
                  </a:lnTo>
                  <a:lnTo>
                    <a:pt x="0" y="3668"/>
                  </a:lnTo>
                  <a:lnTo>
                    <a:pt x="21600" y="21600"/>
                  </a:lnTo>
                  <a:close/>
                </a:path>
              </a:pathLst>
            </a:custGeom>
            <a:gradFill flip="none" rotWithShape="1">
              <a:gsLst>
                <a:gs pos="0">
                  <a:srgbClr val="000099"/>
                </a:gs>
                <a:gs pos="100000">
                  <a:srgbClr val="000080"/>
                </a:gs>
              </a:gsLst>
              <a:lin ang="108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15" name="Shape 15"/>
            <p:cNvSpPr/>
            <p:nvPr/>
          </p:nvSpPr>
          <p:spPr>
            <a:xfrm>
              <a:off x="-1" y="1454150"/>
              <a:ext cx="7985127" cy="34718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909"/>
                  </a:moveTo>
                  <a:lnTo>
                    <a:pt x="21600" y="21600"/>
                  </a:lnTo>
                  <a:lnTo>
                    <a:pt x="21600" y="21067"/>
                  </a:lnTo>
                  <a:lnTo>
                    <a:pt x="0" y="0"/>
                  </a:lnTo>
                  <a:lnTo>
                    <a:pt x="0" y="3909"/>
                  </a:lnTo>
                  <a:close/>
                </a:path>
              </a:pathLst>
            </a:custGeom>
            <a:gradFill flip="none" rotWithShape="1">
              <a:gsLst>
                <a:gs pos="0">
                  <a:srgbClr val="000080"/>
                </a:gs>
                <a:gs pos="100000">
                  <a:srgbClr val="000055"/>
                </a:gs>
              </a:gsLst>
              <a:lin ang="108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16" name="Shape 16"/>
            <p:cNvSpPr/>
            <p:nvPr/>
          </p:nvSpPr>
          <p:spPr>
            <a:xfrm>
              <a:off x="3641725" y="-1"/>
              <a:ext cx="5014915" cy="43259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477" y="21600"/>
                  </a:lnTo>
                  <a:lnTo>
                    <a:pt x="21600" y="21418"/>
                  </a:lnTo>
                  <a:lnTo>
                    <a:pt x="697" y="0"/>
                  </a:lnTo>
                  <a:lnTo>
                    <a:pt x="0" y="0"/>
                  </a:lnTo>
                  <a:close/>
                </a:path>
              </a:pathLst>
            </a:custGeom>
            <a:gradFill flip="none" rotWithShape="1">
              <a:gsLst>
                <a:gs pos="0">
                  <a:srgbClr val="000099"/>
                </a:gs>
                <a:gs pos="100000">
                  <a:srgbClr val="00006B"/>
                </a:gs>
              </a:gsLst>
              <a:lin ang="135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17" name="Shape 17"/>
            <p:cNvSpPr/>
            <p:nvPr/>
          </p:nvSpPr>
          <p:spPr>
            <a:xfrm>
              <a:off x="8628062" y="4289425"/>
              <a:ext cx="512764" cy="4746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18999"/>
                  </a:lnTo>
                  <a:lnTo>
                    <a:pt x="1204" y="0"/>
                  </a:lnTo>
                  <a:lnTo>
                    <a:pt x="0" y="1662"/>
                  </a:lnTo>
                  <a:lnTo>
                    <a:pt x="21600" y="21600"/>
                  </a:lnTo>
                  <a:close/>
                </a:path>
              </a:pathLst>
            </a:custGeom>
            <a:gradFill flip="none" rotWithShape="1">
              <a:gsLst>
                <a:gs pos="0">
                  <a:srgbClr val="0F0F9F"/>
                </a:gs>
                <a:gs pos="100000">
                  <a:srgbClr val="000099"/>
                </a:gs>
              </a:gsLst>
              <a:lin ang="135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18" name="Shape 18"/>
            <p:cNvSpPr/>
            <p:nvPr/>
          </p:nvSpPr>
          <p:spPr>
            <a:xfrm>
              <a:off x="8694737" y="4108450"/>
              <a:ext cx="446089" cy="531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11155"/>
                  </a:lnTo>
                  <a:lnTo>
                    <a:pt x="7379" y="0"/>
                  </a:lnTo>
                  <a:lnTo>
                    <a:pt x="0" y="5803"/>
                  </a:lnTo>
                  <a:lnTo>
                    <a:pt x="21600" y="21600"/>
                  </a:lnTo>
                  <a:close/>
                </a:path>
              </a:pathLst>
            </a:custGeom>
            <a:solidFill>
              <a:srgbClr val="000099"/>
            </a:soli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19" name="Shape 19"/>
            <p:cNvSpPr/>
            <p:nvPr/>
          </p:nvSpPr>
          <p:spPr>
            <a:xfrm>
              <a:off x="3895725" y="0"/>
              <a:ext cx="4951415" cy="4251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0936" y="21600"/>
                  </a:lnTo>
                  <a:lnTo>
                    <a:pt x="21600" y="20875"/>
                  </a:lnTo>
                  <a:lnTo>
                    <a:pt x="2650" y="0"/>
                  </a:lnTo>
                  <a:lnTo>
                    <a:pt x="0" y="0"/>
                  </a:lnTo>
                  <a:close/>
                </a:path>
              </a:pathLst>
            </a:custGeom>
            <a:gradFill flip="none" rotWithShape="1">
              <a:gsLst>
                <a:gs pos="0">
                  <a:srgbClr val="000099"/>
                </a:gs>
                <a:gs pos="100000">
                  <a:srgbClr val="000047"/>
                </a:gs>
              </a:gsLst>
              <a:lin ang="135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20" name="Shape 20"/>
            <p:cNvSpPr/>
            <p:nvPr/>
          </p:nvSpPr>
          <p:spPr>
            <a:xfrm>
              <a:off x="8931275" y="4022725"/>
              <a:ext cx="209551" cy="209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0"/>
                  </a:lnTo>
                  <a:lnTo>
                    <a:pt x="21600" y="21600"/>
                  </a:lnTo>
                  <a:close/>
                </a:path>
              </a:pathLst>
            </a:custGeom>
            <a:solidFill>
              <a:srgbClr val="FF9999"/>
            </a:soli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21" name="Shape 21"/>
            <p:cNvSpPr/>
            <p:nvPr/>
          </p:nvSpPr>
          <p:spPr>
            <a:xfrm>
              <a:off x="4940300" y="-1"/>
              <a:ext cx="3990976" cy="40227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600"/>
                  </a:lnTo>
                  <a:lnTo>
                    <a:pt x="566" y="0"/>
                  </a:lnTo>
                  <a:lnTo>
                    <a:pt x="0" y="0"/>
                  </a:lnTo>
                  <a:close/>
                </a:path>
              </a:pathLst>
            </a:custGeom>
            <a:gradFill flip="none" rotWithShape="1">
              <a:gsLst>
                <a:gs pos="0">
                  <a:srgbClr val="000099"/>
                </a:gs>
                <a:gs pos="100000">
                  <a:srgbClr val="00004F"/>
                </a:gs>
              </a:gsLst>
              <a:lin ang="135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22" name="Shape 22"/>
            <p:cNvSpPr/>
            <p:nvPr/>
          </p:nvSpPr>
          <p:spPr>
            <a:xfrm>
              <a:off x="5537200" y="-1"/>
              <a:ext cx="3489327" cy="39370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482" y="21600"/>
                  </a:lnTo>
                  <a:lnTo>
                    <a:pt x="21600" y="21548"/>
                  </a:lnTo>
                  <a:lnTo>
                    <a:pt x="3112" y="0"/>
                  </a:lnTo>
                  <a:lnTo>
                    <a:pt x="0" y="0"/>
                  </a:lnTo>
                  <a:close/>
                </a:path>
              </a:pathLst>
            </a:custGeom>
            <a:gradFill flip="none" rotWithShape="1">
              <a:gsLst>
                <a:gs pos="0">
                  <a:srgbClr val="000080"/>
                </a:gs>
                <a:gs pos="100000">
                  <a:srgbClr val="000065"/>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23" name="Shape 23"/>
            <p:cNvSpPr/>
            <p:nvPr/>
          </p:nvSpPr>
          <p:spPr>
            <a:xfrm>
              <a:off x="9007475" y="3927475"/>
              <a:ext cx="133351" cy="15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250"/>
                  </a:lnTo>
                  <a:lnTo>
                    <a:pt x="3086" y="0"/>
                  </a:lnTo>
                  <a:lnTo>
                    <a:pt x="0" y="1350"/>
                  </a:lnTo>
                  <a:lnTo>
                    <a:pt x="21600" y="21600"/>
                  </a:lnTo>
                  <a:close/>
                </a:path>
              </a:pathLst>
            </a:custGeom>
            <a:gradFill flip="none" rotWithShape="1">
              <a:gsLst>
                <a:gs pos="0">
                  <a:srgbClr val="1717A2"/>
                </a:gs>
                <a:gs pos="100000">
                  <a:srgbClr val="000099"/>
                </a:gs>
              </a:gsLst>
              <a:lin ang="135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24" name="Shape 24"/>
            <p:cNvSpPr/>
            <p:nvPr/>
          </p:nvSpPr>
          <p:spPr>
            <a:xfrm>
              <a:off x="8894762" y="1349375"/>
              <a:ext cx="246064" cy="8191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8540"/>
                  </a:lnTo>
                  <a:lnTo>
                    <a:pt x="10730" y="0"/>
                  </a:lnTo>
                  <a:lnTo>
                    <a:pt x="0" y="8037"/>
                  </a:lnTo>
                  <a:lnTo>
                    <a:pt x="21600" y="21600"/>
                  </a:lnTo>
                  <a:close/>
                </a:path>
              </a:pathLst>
            </a:custGeom>
            <a:solidFill>
              <a:srgbClr val="000080"/>
            </a:soli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25" name="Shape 25"/>
            <p:cNvSpPr/>
            <p:nvPr/>
          </p:nvSpPr>
          <p:spPr>
            <a:xfrm>
              <a:off x="8107362" y="-1"/>
              <a:ext cx="909639" cy="16541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702" y="21600"/>
                  </a:lnTo>
                  <a:lnTo>
                    <a:pt x="21600" y="17624"/>
                  </a:lnTo>
                  <a:lnTo>
                    <a:pt x="9445" y="0"/>
                  </a:lnTo>
                  <a:lnTo>
                    <a:pt x="0" y="0"/>
                  </a:lnTo>
                  <a:close/>
                </a:path>
              </a:pathLst>
            </a:custGeom>
            <a:gradFill flip="none" rotWithShape="1">
              <a:gsLst>
                <a:gs pos="0">
                  <a:srgbClr val="000080"/>
                </a:gs>
                <a:gs pos="100000">
                  <a:srgbClr val="000055"/>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26" name="Shape 26"/>
            <p:cNvSpPr/>
            <p:nvPr/>
          </p:nvSpPr>
          <p:spPr>
            <a:xfrm>
              <a:off x="8589962" y="-1"/>
              <a:ext cx="541339" cy="12636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121" y="0"/>
                  </a:moveTo>
                  <a:lnTo>
                    <a:pt x="0" y="0"/>
                  </a:lnTo>
                  <a:lnTo>
                    <a:pt x="18179" y="21600"/>
                  </a:lnTo>
                  <a:lnTo>
                    <a:pt x="21600" y="17697"/>
                  </a:lnTo>
                  <a:lnTo>
                    <a:pt x="9121" y="0"/>
                  </a:lnTo>
                  <a:close/>
                </a:path>
              </a:pathLst>
            </a:custGeom>
            <a:gradFill flip="none" rotWithShape="1">
              <a:gsLst>
                <a:gs pos="0">
                  <a:srgbClr val="000080"/>
                </a:gs>
                <a:gs pos="100000">
                  <a:srgbClr val="000059"/>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27" name="Shape 27"/>
            <p:cNvSpPr/>
            <p:nvPr/>
          </p:nvSpPr>
          <p:spPr>
            <a:xfrm>
              <a:off x="9045575" y="1036637"/>
              <a:ext cx="95251" cy="4937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9969"/>
                  </a:moveTo>
                  <a:lnTo>
                    <a:pt x="21600" y="21600"/>
                  </a:lnTo>
                  <a:lnTo>
                    <a:pt x="21600" y="415"/>
                  </a:lnTo>
                  <a:lnTo>
                    <a:pt x="19440" y="0"/>
                  </a:lnTo>
                  <a:lnTo>
                    <a:pt x="0" y="9969"/>
                  </a:lnTo>
                  <a:close/>
                </a:path>
              </a:pathLst>
            </a:custGeom>
            <a:solidFill>
              <a:srgbClr val="000080"/>
            </a:soli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28" name="Shape 28"/>
            <p:cNvSpPr/>
            <p:nvPr/>
          </p:nvSpPr>
          <p:spPr>
            <a:xfrm>
              <a:off x="3174" y="2541587"/>
              <a:ext cx="9131302" cy="29591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4299"/>
                  </a:moveTo>
                  <a:lnTo>
                    <a:pt x="21600" y="21600"/>
                  </a:lnTo>
                  <a:lnTo>
                    <a:pt x="21600" y="21252"/>
                  </a:lnTo>
                  <a:lnTo>
                    <a:pt x="0" y="0"/>
                  </a:lnTo>
                  <a:lnTo>
                    <a:pt x="0" y="4299"/>
                  </a:lnTo>
                  <a:close/>
                </a:path>
              </a:pathLst>
            </a:custGeom>
            <a:gradFill flip="none" rotWithShape="1">
              <a:gsLst>
                <a:gs pos="0">
                  <a:srgbClr val="000099"/>
                </a:gs>
                <a:gs pos="100000">
                  <a:srgbClr val="000061"/>
                </a:gs>
              </a:gsLst>
              <a:lin ang="135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29" name="Shape 29"/>
            <p:cNvSpPr/>
            <p:nvPr/>
          </p:nvSpPr>
          <p:spPr>
            <a:xfrm>
              <a:off x="9132888" y="5527676"/>
              <a:ext cx="12702"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0"/>
                  </a:lnTo>
                  <a:lnTo>
                    <a:pt x="0" y="21600"/>
                  </a:lnTo>
                  <a:lnTo>
                    <a:pt x="21600" y="21600"/>
                  </a:lnTo>
                  <a:close/>
                </a:path>
              </a:pathLst>
            </a:custGeom>
            <a:solidFill>
              <a:srgbClr val="18FF00"/>
            </a:soli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30" name="Shape 30"/>
            <p:cNvSpPr/>
            <p:nvPr/>
          </p:nvSpPr>
          <p:spPr>
            <a:xfrm>
              <a:off x="3174" y="3416300"/>
              <a:ext cx="9131302" cy="21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5913"/>
                  </a:moveTo>
                  <a:lnTo>
                    <a:pt x="21600" y="21600"/>
                  </a:lnTo>
                  <a:lnTo>
                    <a:pt x="21600" y="21503"/>
                  </a:lnTo>
                  <a:lnTo>
                    <a:pt x="0" y="0"/>
                  </a:lnTo>
                  <a:lnTo>
                    <a:pt x="0" y="5913"/>
                  </a:lnTo>
                  <a:close/>
                </a:path>
              </a:pathLst>
            </a:custGeom>
            <a:gradFill flip="none" rotWithShape="1">
              <a:gsLst>
                <a:gs pos="0">
                  <a:srgbClr val="000099"/>
                </a:gs>
                <a:gs pos="100000">
                  <a:srgbClr val="00005D"/>
                </a:gs>
              </a:gsLst>
              <a:lin ang="135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31" name="Shape 31"/>
            <p:cNvSpPr/>
            <p:nvPr/>
          </p:nvSpPr>
          <p:spPr>
            <a:xfrm>
              <a:off x="3174" y="5043487"/>
              <a:ext cx="9131302" cy="6572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504"/>
                  </a:moveTo>
                  <a:lnTo>
                    <a:pt x="21600" y="21600"/>
                  </a:lnTo>
                  <a:lnTo>
                    <a:pt x="21600" y="20974"/>
                  </a:lnTo>
                  <a:lnTo>
                    <a:pt x="0" y="0"/>
                  </a:lnTo>
                  <a:lnTo>
                    <a:pt x="0" y="2504"/>
                  </a:lnTo>
                  <a:close/>
                </a:path>
              </a:pathLst>
            </a:custGeom>
            <a:gradFill flip="none" rotWithShape="1">
              <a:gsLst>
                <a:gs pos="0">
                  <a:srgbClr val="000099"/>
                </a:gs>
                <a:gs pos="100000">
                  <a:srgbClr val="000082"/>
                </a:gs>
              </a:gsLst>
              <a:lin ang="108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32" name="Shape 32"/>
            <p:cNvSpPr/>
            <p:nvPr/>
          </p:nvSpPr>
          <p:spPr>
            <a:xfrm>
              <a:off x="2058986" y="-1"/>
              <a:ext cx="7075490" cy="5043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600"/>
                  </a:lnTo>
                  <a:lnTo>
                    <a:pt x="21600" y="21437"/>
                  </a:lnTo>
                  <a:lnTo>
                    <a:pt x="607" y="0"/>
                  </a:lnTo>
                  <a:lnTo>
                    <a:pt x="0" y="0"/>
                  </a:lnTo>
                  <a:close/>
                </a:path>
              </a:pathLst>
            </a:custGeom>
            <a:gradFill flip="none" rotWithShape="1">
              <a:gsLst>
                <a:gs pos="0">
                  <a:srgbClr val="000099"/>
                </a:gs>
                <a:gs pos="100000">
                  <a:srgbClr val="00004A"/>
                </a:gs>
              </a:gsLst>
              <a:lin ang="135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33" name="Shape 33"/>
            <p:cNvSpPr/>
            <p:nvPr/>
          </p:nvSpPr>
          <p:spPr>
            <a:xfrm>
              <a:off x="5272087" y="-1"/>
              <a:ext cx="3862389" cy="41497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600"/>
                  </a:lnTo>
                  <a:lnTo>
                    <a:pt x="21600" y="21550"/>
                  </a:lnTo>
                  <a:lnTo>
                    <a:pt x="587" y="0"/>
                  </a:lnTo>
                  <a:lnTo>
                    <a:pt x="0" y="0"/>
                  </a:lnTo>
                  <a:close/>
                </a:path>
              </a:pathLst>
            </a:custGeom>
            <a:gradFill flip="none" rotWithShape="1">
              <a:gsLst>
                <a:gs pos="0">
                  <a:srgbClr val="000099"/>
                </a:gs>
                <a:gs pos="100000">
                  <a:srgbClr val="000082"/>
                </a:gs>
              </a:gsLst>
              <a:lin ang="135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34" name="Shape 34"/>
            <p:cNvSpPr/>
            <p:nvPr/>
          </p:nvSpPr>
          <p:spPr>
            <a:xfrm>
              <a:off x="6270625" y="0"/>
              <a:ext cx="2863852" cy="39116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20" y="0"/>
                  </a:moveTo>
                  <a:lnTo>
                    <a:pt x="0" y="0"/>
                  </a:lnTo>
                  <a:lnTo>
                    <a:pt x="21600" y="21600"/>
                  </a:lnTo>
                  <a:lnTo>
                    <a:pt x="21600" y="19706"/>
                  </a:lnTo>
                  <a:lnTo>
                    <a:pt x="21528" y="19706"/>
                  </a:lnTo>
                  <a:lnTo>
                    <a:pt x="5820" y="0"/>
                  </a:lnTo>
                  <a:close/>
                </a:path>
              </a:pathLst>
            </a:custGeom>
            <a:gradFill flip="none" rotWithShape="1">
              <a:gsLst>
                <a:gs pos="0">
                  <a:srgbClr val="000080"/>
                </a:gs>
                <a:gs pos="100000">
                  <a:srgbClr val="000065"/>
                </a:gs>
              </a:gsLst>
              <a:lin ang="162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35" name="Shape 35"/>
            <p:cNvSpPr/>
            <p:nvPr/>
          </p:nvSpPr>
          <p:spPr>
            <a:xfrm>
              <a:off x="7173912" y="-1"/>
              <a:ext cx="1960565" cy="32924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600"/>
                  </a:lnTo>
                  <a:lnTo>
                    <a:pt x="21600" y="21225"/>
                  </a:lnTo>
                  <a:lnTo>
                    <a:pt x="736" y="0"/>
                  </a:lnTo>
                  <a:lnTo>
                    <a:pt x="0" y="0"/>
                  </a:lnTo>
                  <a:close/>
                </a:path>
              </a:pathLst>
            </a:custGeom>
            <a:gradFill flip="none" rotWithShape="1">
              <a:gsLst>
                <a:gs pos="0">
                  <a:srgbClr val="000099"/>
                </a:gs>
                <a:gs pos="100000">
                  <a:srgbClr val="000058"/>
                </a:gs>
              </a:gsLst>
              <a:lin ang="135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36" name="Shape 36"/>
            <p:cNvSpPr/>
            <p:nvPr/>
          </p:nvSpPr>
          <p:spPr>
            <a:xfrm>
              <a:off x="7451725" y="-1"/>
              <a:ext cx="1682752" cy="30734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600"/>
                  </a:lnTo>
                  <a:lnTo>
                    <a:pt x="21600" y="21533"/>
                  </a:lnTo>
                  <a:lnTo>
                    <a:pt x="1102" y="0"/>
                  </a:lnTo>
                  <a:lnTo>
                    <a:pt x="0" y="0"/>
                  </a:lnTo>
                  <a:close/>
                </a:path>
              </a:pathLst>
            </a:custGeom>
            <a:gradFill flip="none" rotWithShape="1">
              <a:gsLst>
                <a:gs pos="0">
                  <a:srgbClr val="000099"/>
                </a:gs>
                <a:gs pos="100000">
                  <a:srgbClr val="00006F"/>
                </a:gs>
              </a:gsLst>
              <a:lin ang="135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37" name="Shape 37"/>
            <p:cNvSpPr/>
            <p:nvPr/>
          </p:nvSpPr>
          <p:spPr>
            <a:xfrm>
              <a:off x="7907337" y="-1"/>
              <a:ext cx="1227139" cy="23606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816"/>
                  </a:moveTo>
                  <a:lnTo>
                    <a:pt x="1177" y="0"/>
                  </a:lnTo>
                  <a:lnTo>
                    <a:pt x="0" y="0"/>
                  </a:lnTo>
                  <a:lnTo>
                    <a:pt x="21600" y="21600"/>
                  </a:lnTo>
                  <a:lnTo>
                    <a:pt x="21600" y="20816"/>
                  </a:lnTo>
                  <a:close/>
                </a:path>
              </a:pathLst>
            </a:custGeom>
            <a:gradFill flip="none" rotWithShape="1">
              <a:gsLst>
                <a:gs pos="0">
                  <a:srgbClr val="000099"/>
                </a:gs>
                <a:gs pos="100000">
                  <a:srgbClr val="000079"/>
                </a:gs>
              </a:gsLst>
              <a:lin ang="135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grpSp>
          <p:nvGrpSpPr>
            <p:cNvPr id="40" name="Group 40"/>
            <p:cNvGrpSpPr/>
            <p:nvPr/>
          </p:nvGrpSpPr>
          <p:grpSpPr>
            <a:xfrm>
              <a:off x="-4" y="2590800"/>
              <a:ext cx="9140831" cy="2949576"/>
              <a:chOff x="0" y="0"/>
              <a:chExt cx="9140829" cy="2949575"/>
            </a:xfrm>
          </p:grpSpPr>
          <p:sp>
            <p:nvSpPr>
              <p:cNvPr id="38" name="Shape 38"/>
              <p:cNvSpPr/>
              <p:nvPr/>
            </p:nvSpPr>
            <p:spPr>
              <a:xfrm>
                <a:off x="-1" y="-1"/>
                <a:ext cx="5826129" cy="20843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6021"/>
                    </a:lnTo>
                    <a:lnTo>
                      <a:pt x="21458" y="21600"/>
                    </a:lnTo>
                    <a:lnTo>
                      <a:pt x="21529" y="20317"/>
                    </a:lnTo>
                    <a:lnTo>
                      <a:pt x="21600" y="19132"/>
                    </a:lnTo>
                    <a:lnTo>
                      <a:pt x="0" y="0"/>
                    </a:lnTo>
                    <a:close/>
                  </a:path>
                </a:pathLst>
              </a:custGeom>
              <a:gradFill flip="none" rotWithShape="1">
                <a:gsLst>
                  <a:gs pos="0">
                    <a:srgbClr val="000099"/>
                  </a:gs>
                  <a:gs pos="100000">
                    <a:srgbClr val="00006F"/>
                  </a:gs>
                </a:gsLst>
                <a:lin ang="108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sp>
            <p:nvSpPr>
              <p:cNvPr id="39" name="Shape 39"/>
              <p:cNvSpPr/>
              <p:nvPr/>
            </p:nvSpPr>
            <p:spPr>
              <a:xfrm>
                <a:off x="5788026" y="1846262"/>
                <a:ext cx="3352803" cy="1103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668"/>
                    </a:moveTo>
                    <a:lnTo>
                      <a:pt x="246" y="0"/>
                    </a:lnTo>
                    <a:lnTo>
                      <a:pt x="123" y="2238"/>
                    </a:lnTo>
                    <a:lnTo>
                      <a:pt x="0" y="4662"/>
                    </a:lnTo>
                    <a:lnTo>
                      <a:pt x="21600" y="21600"/>
                    </a:lnTo>
                    <a:lnTo>
                      <a:pt x="21600" y="20668"/>
                    </a:lnTo>
                    <a:close/>
                  </a:path>
                </a:pathLst>
              </a:custGeom>
              <a:gradFill flip="none" rotWithShape="1">
                <a:gsLst>
                  <a:gs pos="0">
                    <a:srgbClr val="1717A2"/>
                  </a:gs>
                  <a:gs pos="100000">
                    <a:srgbClr val="000099"/>
                  </a:gs>
                </a:gsLst>
                <a:lin ang="10800000" scaled="0"/>
              </a:gradFill>
              <a:ln w="12700" cap="flat">
                <a:noFill/>
                <a:miter lim="400000"/>
              </a:ln>
              <a:effectLst/>
            </p:spPr>
            <p:txBody>
              <a:bodyPr wrap="square" lIns="45718" tIns="45718" rIns="45718" bIns="45718" numCol="1" anchor="t">
                <a:noAutofit/>
              </a:bodyPr>
              <a:lstStyle/>
              <a:p>
                <a:pPr>
                  <a:defRPr>
                    <a:solidFill>
                      <a:srgbClr val="FFFFFF"/>
                    </a:solidFill>
                    <a:latin typeface="Arial"/>
                    <a:ea typeface="Arial"/>
                    <a:cs typeface="Arial"/>
                    <a:sym typeface="Arial"/>
                  </a:defRPr>
                </a:pPr>
              </a:p>
            </p:txBody>
          </p:sp>
        </p:grpSp>
      </p:grpSp>
      <p:sp>
        <p:nvSpPr>
          <p:cNvPr id="42" name="Shape 42"/>
          <p:cNvSpPr/>
          <p:nvPr>
            <p:ph type="title"/>
          </p:nvPr>
        </p:nvSpPr>
        <p:spPr>
          <a:xfrm>
            <a:off x="1370012" y="769937"/>
            <a:ext cx="7315201" cy="16684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lstStyle/>
          <a:p>
            <a:pPr/>
            <a:r>
              <a:t>Title Text</a:t>
            </a:r>
          </a:p>
        </p:txBody>
      </p:sp>
      <p:sp>
        <p:nvSpPr>
          <p:cNvPr id="43" name="Shape 43"/>
          <p:cNvSpPr/>
          <p:nvPr>
            <p:ph type="body" idx="1"/>
          </p:nvPr>
        </p:nvSpPr>
        <p:spPr>
          <a:xfrm>
            <a:off x="5103812" y="2438400"/>
            <a:ext cx="3581401" cy="44196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lstStyle>
            <a:lvl1pPr>
              <a:buBlip>
                <a:blip r:embed="rId2"/>
              </a:buBlip>
            </a:lvl1pPr>
            <a:lvl3pPr>
              <a:buBlip>
                <a:blip r:embed="rId3"/>
              </a:buBlip>
            </a:lvl3pPr>
            <a:lvl5pPr>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44" name="Shape 44"/>
          <p:cNvSpPr/>
          <p:nvPr>
            <p:ph type="sldNum" sz="quarter" idx="2"/>
          </p:nvPr>
        </p:nvSpPr>
        <p:spPr>
          <a:xfrm>
            <a:off x="8413147" y="6436586"/>
            <a:ext cx="273654" cy="264253"/>
          </a:xfrm>
          <a:prstGeom prst="rect">
            <a:avLst/>
          </a:prstGeom>
          <a:ln w="12700">
            <a:miter lim="400000"/>
          </a:ln>
        </p:spPr>
        <p:txBody>
          <a:bodyPr wrap="none" lIns="45718" tIns="45718" rIns="45718" bIns="45718" anchor="b">
            <a:spAutoFit/>
          </a:bodyPr>
          <a:lstStyle>
            <a:lvl1pPr algn="r">
              <a:defRPr sz="1200">
                <a:solidFill>
                  <a:srgbClr val="FFFFFF"/>
                </a:solidFill>
                <a:effectLst>
                  <a:outerShdw sx="100000" sy="100000" kx="0" ky="0" algn="b" rotWithShape="0" blurRad="12700" dist="25400" dir="2700000">
                    <a:srgbClr val="000000"/>
                  </a:outerShdw>
                </a:effectLst>
                <a:latin typeface="Arial"/>
                <a:ea typeface="Arial"/>
                <a:cs typeface="Arial"/>
                <a:sym typeface="Arial"/>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4"/>
    <p:sldLayoutId id="2147483650" r:id="rId5"/>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FFFFFF"/>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FFFFFF"/>
          </a:solidFill>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FFFFFF"/>
          </a:solidFill>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FFFFFF"/>
          </a:solidFill>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FFFFFF"/>
          </a:solidFill>
          <a:uFillTx/>
          <a:latin typeface="Arial"/>
          <a:ea typeface="Arial"/>
          <a:cs typeface="Arial"/>
          <a:sym typeface="Arial"/>
        </a:defRPr>
      </a:lvl5pPr>
      <a:lvl6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FFFFFF"/>
          </a:solidFill>
          <a:uFillTx/>
          <a:latin typeface="Arial"/>
          <a:ea typeface="Arial"/>
          <a:cs typeface="Arial"/>
          <a:sym typeface="Arial"/>
        </a:defRPr>
      </a:lvl6pPr>
      <a:lvl7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FFFFFF"/>
          </a:solidFill>
          <a:uFillTx/>
          <a:latin typeface="Arial"/>
          <a:ea typeface="Arial"/>
          <a:cs typeface="Arial"/>
          <a:sym typeface="Arial"/>
        </a:defRPr>
      </a:lvl7pPr>
      <a:lvl8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FFFFFF"/>
          </a:solidFill>
          <a:uFillTx/>
          <a:latin typeface="Arial"/>
          <a:ea typeface="Arial"/>
          <a:cs typeface="Arial"/>
          <a:sym typeface="Arial"/>
        </a:defRPr>
      </a:lvl8pPr>
      <a:lvl9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FFFFFF"/>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90000"/>
        <a:buFontTx/>
        <a:buBlip>
          <a:blip r:embed="rId2"/>
        </a:buBlip>
        <a:tabLst/>
        <a:defRPr b="0" baseline="0" cap="none" i="0" spc="0" strike="noStrike" sz="3200" u="none">
          <a:ln>
            <a:noFill/>
          </a:ln>
          <a:solidFill>
            <a:srgbClr val="FFFFFF"/>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FFFFFF"/>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90000"/>
        <a:buFontTx/>
        <a:buBlip>
          <a:blip r:embed="rId3"/>
        </a:buBlip>
        <a:tabLst/>
        <a:defRPr b="0" baseline="0" cap="none" i="0" spc="0" strike="noStrike" sz="3200" u="none">
          <a:ln>
            <a:noFill/>
          </a:ln>
          <a:solidFill>
            <a:srgbClr val="FFFFFF"/>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FFFFFF"/>
          </a:solidFill>
          <a:uFillTx/>
          <a:latin typeface="Arial"/>
          <a:ea typeface="Arial"/>
          <a:cs typeface="Arial"/>
          <a:sym typeface="Arial"/>
        </a:defRPr>
      </a:lvl4pPr>
      <a:lvl5pPr marL="2235200" marR="0" indent="-406400" algn="l" defTabSz="914400" rtl="0" latinLnBrk="0">
        <a:lnSpc>
          <a:spcPct val="100000"/>
        </a:lnSpc>
        <a:spcBef>
          <a:spcPts val="700"/>
        </a:spcBef>
        <a:spcAft>
          <a:spcPts val="0"/>
        </a:spcAft>
        <a:buClrTx/>
        <a:buSzPct val="90000"/>
        <a:buFontTx/>
        <a:buBlip>
          <a:blip r:embed="rId2"/>
        </a:buBlip>
        <a:tabLst/>
        <a:defRPr b="0" baseline="0" cap="none" i="0" spc="0" strike="noStrike" sz="3200" u="none">
          <a:ln>
            <a:noFill/>
          </a:ln>
          <a:solidFill>
            <a:srgbClr val="FFFFFF"/>
          </a:solidFill>
          <a:uFillTx/>
          <a:latin typeface="Arial"/>
          <a:ea typeface="Arial"/>
          <a:cs typeface="Arial"/>
          <a:sym typeface="Arial"/>
        </a:defRPr>
      </a:lvl5pPr>
      <a:lvl6pPr marL="2692400" marR="0" indent="-406400" algn="l" defTabSz="914400" rtl="0" latinLnBrk="0">
        <a:lnSpc>
          <a:spcPct val="100000"/>
        </a:lnSpc>
        <a:spcBef>
          <a:spcPts val="700"/>
        </a:spcBef>
        <a:spcAft>
          <a:spcPts val="0"/>
        </a:spcAft>
        <a:buClrTx/>
        <a:buSzPct val="90000"/>
        <a:buFontTx/>
        <a:buBlip>
          <a:blip r:embed="rId6"/>
        </a:buBlip>
        <a:tabLst/>
        <a:defRPr b="0" baseline="0" cap="none" i="0" spc="0" strike="noStrike" sz="3200" u="none">
          <a:ln>
            <a:noFill/>
          </a:ln>
          <a:solidFill>
            <a:srgbClr val="FFFFFF"/>
          </a:solidFill>
          <a:uFillTx/>
          <a:latin typeface="Arial"/>
          <a:ea typeface="Arial"/>
          <a:cs typeface="Arial"/>
          <a:sym typeface="Arial"/>
        </a:defRPr>
      </a:lvl6pPr>
      <a:lvl7pPr marL="3149600" marR="0" indent="-406400" algn="l" defTabSz="914400" rtl="0" latinLnBrk="0">
        <a:lnSpc>
          <a:spcPct val="100000"/>
        </a:lnSpc>
        <a:spcBef>
          <a:spcPts val="700"/>
        </a:spcBef>
        <a:spcAft>
          <a:spcPts val="0"/>
        </a:spcAft>
        <a:buClrTx/>
        <a:buSzPct val="90000"/>
        <a:buFontTx/>
        <a:buBlip>
          <a:blip r:embed="rId6"/>
        </a:buBlip>
        <a:tabLst/>
        <a:defRPr b="0" baseline="0" cap="none" i="0" spc="0" strike="noStrike" sz="3200" u="none">
          <a:ln>
            <a:noFill/>
          </a:ln>
          <a:solidFill>
            <a:srgbClr val="FFFFFF"/>
          </a:solidFill>
          <a:uFillTx/>
          <a:latin typeface="Arial"/>
          <a:ea typeface="Arial"/>
          <a:cs typeface="Arial"/>
          <a:sym typeface="Arial"/>
        </a:defRPr>
      </a:lvl7pPr>
      <a:lvl8pPr marL="3606800" marR="0" indent="-406400" algn="l" defTabSz="914400" rtl="0" latinLnBrk="0">
        <a:lnSpc>
          <a:spcPct val="100000"/>
        </a:lnSpc>
        <a:spcBef>
          <a:spcPts val="700"/>
        </a:spcBef>
        <a:spcAft>
          <a:spcPts val="0"/>
        </a:spcAft>
        <a:buClrTx/>
        <a:buSzPct val="90000"/>
        <a:buFontTx/>
        <a:buBlip>
          <a:blip r:embed="rId6"/>
        </a:buBlip>
        <a:tabLst/>
        <a:defRPr b="0" baseline="0" cap="none" i="0" spc="0" strike="noStrike" sz="3200" u="none">
          <a:ln>
            <a:noFill/>
          </a:ln>
          <a:solidFill>
            <a:srgbClr val="FFFFFF"/>
          </a:solidFill>
          <a:uFillTx/>
          <a:latin typeface="Arial"/>
          <a:ea typeface="Arial"/>
          <a:cs typeface="Arial"/>
          <a:sym typeface="Arial"/>
        </a:defRPr>
      </a:lvl8pPr>
      <a:lvl9pPr marL="4064000" marR="0" indent="-406400" algn="l" defTabSz="914400" rtl="0" latinLnBrk="0">
        <a:lnSpc>
          <a:spcPct val="100000"/>
        </a:lnSpc>
        <a:spcBef>
          <a:spcPts val="700"/>
        </a:spcBef>
        <a:spcAft>
          <a:spcPts val="0"/>
        </a:spcAft>
        <a:buClrTx/>
        <a:buSzPct val="90000"/>
        <a:buFontTx/>
        <a:buBlip>
          <a:blip r:embed="rId6"/>
        </a:buBlip>
        <a:tabLst/>
        <a:defRPr b="0" baseline="0" cap="none" i="0" spc="0" strike="noStrike" sz="3200" u="none">
          <a:ln>
            <a:noFill/>
          </a:ln>
          <a:solidFill>
            <a:srgbClr val="FFFFFF"/>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67"/>
          <p:cNvSpPr/>
          <p:nvPr>
            <p:ph type="title" idx="4294967295"/>
          </p:nvPr>
        </p:nvSpPr>
        <p:spPr>
          <a:xfrm>
            <a:off x="457200" y="1143000"/>
            <a:ext cx="8229600" cy="1828800"/>
          </a:xfrm>
          <a:prstGeom prst="rect">
            <a:avLst/>
          </a:prstGeom>
        </p:spPr>
        <p:txBody>
          <a:bodyPr>
            <a:normAutofit fontScale="100000" lnSpcReduction="0"/>
          </a:bodyPr>
          <a:lstStyle/>
          <a:p>
            <a:pPr defTabSz="630936">
              <a:defRPr b="1" sz="3000">
                <a:solidFill>
                  <a:srgbClr val="FFC000"/>
                </a:solidFill>
                <a:effectLst>
                  <a:outerShdw sx="100000" sy="100000" kx="0" ky="0" algn="b" rotWithShape="0" blurRad="12700" dist="17526" dir="2700000">
                    <a:srgbClr val="000000"/>
                  </a:outerShdw>
                </a:effectLst>
              </a:defRPr>
            </a:pPr>
          </a:p>
          <a:p>
            <a:pPr defTabSz="630936">
              <a:defRPr b="1" sz="3000">
                <a:solidFill>
                  <a:srgbClr val="FFC000"/>
                </a:solidFill>
                <a:effectLst>
                  <a:outerShdw sx="100000" sy="100000" kx="0" ky="0" algn="b" rotWithShape="0" blurRad="12700" dist="17526" dir="2700000">
                    <a:srgbClr val="000000"/>
                  </a:outerShdw>
                </a:effectLst>
              </a:defRPr>
            </a:pPr>
            <a:r>
              <a:t>All Saints Catholic Church</a:t>
            </a:r>
          </a:p>
          <a:p>
            <a:pPr defTabSz="630936">
              <a:defRPr b="1" sz="3000">
                <a:solidFill>
                  <a:srgbClr val="FFC000"/>
                </a:solidFill>
                <a:effectLst>
                  <a:outerShdw sx="100000" sy="100000" kx="0" ky="0" algn="b" rotWithShape="0" blurRad="12700" dist="17526" dir="2700000">
                    <a:srgbClr val="000000"/>
                  </a:outerShdw>
                </a:effectLst>
              </a:defRPr>
            </a:pPr>
            <a:r>
              <a:t>Altar Server Program</a:t>
            </a:r>
            <a:br/>
          </a:p>
        </p:txBody>
      </p:sp>
      <p:sp>
        <p:nvSpPr>
          <p:cNvPr id="68" name="Shape 68"/>
          <p:cNvSpPr/>
          <p:nvPr>
            <p:ph type="body" sz="quarter" idx="4294967295"/>
          </p:nvPr>
        </p:nvSpPr>
        <p:spPr>
          <a:xfrm>
            <a:off x="876300" y="4914900"/>
            <a:ext cx="7391400" cy="1600200"/>
          </a:xfrm>
          <a:prstGeom prst="rect">
            <a:avLst/>
          </a:prstGeom>
        </p:spPr>
        <p:txBody>
          <a:bodyPr>
            <a:normAutofit fontScale="100000" lnSpcReduction="0"/>
          </a:bodyPr>
          <a:lstStyle/>
          <a:p>
            <a:pPr marL="0" indent="0" algn="ctr">
              <a:spcBef>
                <a:spcPts val="300"/>
              </a:spcBef>
              <a:buSzTx/>
              <a:buNone/>
              <a:defRPr b="1" sz="1600">
                <a:effectLst>
                  <a:outerShdw sx="100000" sy="100000" kx="0" ky="0" algn="b" rotWithShape="0" blurRad="12700" dist="25400" dir="2700000">
                    <a:srgbClr val="000000"/>
                  </a:outerShdw>
                </a:effectLst>
              </a:defRPr>
            </a:pPr>
          </a:p>
          <a:p>
            <a:pPr marL="0" indent="0" algn="ctr">
              <a:buSzTx/>
              <a:buNone/>
              <a:defRPr b="1" sz="1400">
                <a:effectLst>
                  <a:outerShdw sx="100000" sy="100000" kx="0" ky="0" algn="b" rotWithShape="0" blurRad="12700" dist="25400" dir="2700000">
                    <a:srgbClr val="000000"/>
                  </a:outerShdw>
                </a:effectLst>
              </a:defRPr>
            </a:pPr>
          </a:p>
          <a:p>
            <a:pPr marL="0" indent="0" algn="ctr">
              <a:spcBef>
                <a:spcPts val="400"/>
              </a:spcBef>
              <a:buSzTx/>
              <a:buNone/>
              <a:defRPr b="1" sz="1800">
                <a:effectLst>
                  <a:outerShdw sx="100000" sy="100000" kx="0" ky="0" algn="b" rotWithShape="0" blurRad="12700" dist="25400" dir="2700000">
                    <a:srgbClr val="000000"/>
                  </a:outerShdw>
                </a:effectLst>
              </a:defRPr>
            </a:pPr>
            <a:r>
              <a:t>Parent Information Sessions</a:t>
            </a:r>
          </a:p>
          <a:p>
            <a:pPr marL="0" indent="0" algn="ctr">
              <a:spcBef>
                <a:spcPts val="400"/>
              </a:spcBef>
              <a:buSzTx/>
              <a:buNone/>
              <a:defRPr b="1" sz="1800">
                <a:effectLst>
                  <a:outerShdw sx="100000" sy="100000" kx="0" ky="0" algn="b" rotWithShape="0" blurRad="12700" dist="25400" dir="2700000">
                    <a:srgbClr val="000000"/>
                  </a:outerShdw>
                </a:effectLst>
              </a:defRPr>
            </a:pPr>
            <a:r>
              <a:t>May 2nd and 9th, 2018</a:t>
            </a:r>
          </a:p>
        </p:txBody>
      </p:sp>
      <p:pic>
        <p:nvPicPr>
          <p:cNvPr id="69" name="image4.png"/>
          <p:cNvPicPr>
            <a:picLocks noChangeAspect="1"/>
          </p:cNvPicPr>
          <p:nvPr/>
        </p:nvPicPr>
        <p:blipFill>
          <a:blip r:embed="rId2">
            <a:extLst/>
          </a:blip>
          <a:stretch>
            <a:fillRect/>
          </a:stretch>
        </p:blipFill>
        <p:spPr>
          <a:xfrm>
            <a:off x="3429000" y="2743200"/>
            <a:ext cx="2286000" cy="2057400"/>
          </a:xfrm>
          <a:prstGeom prst="rect">
            <a:avLst/>
          </a:prstGeom>
          <a:ln w="12700">
            <a:miter lim="400000"/>
          </a:ln>
        </p:spPr>
      </p:pic>
      <p:sp>
        <p:nvSpPr>
          <p:cNvPr id="70" name="Shape 70"/>
          <p:cNvSpPr/>
          <p:nvPr/>
        </p:nvSpPr>
        <p:spPr>
          <a:xfrm>
            <a:off x="457200" y="395221"/>
            <a:ext cx="8229600" cy="134315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lgn="ctr">
              <a:defRPr b="1" sz="4400">
                <a:solidFill>
                  <a:srgbClr val="FFC000"/>
                </a:solidFill>
                <a:effectLst>
                  <a:outerShdw sx="100000" sy="100000" kx="0" ky="0" algn="b" rotWithShape="0" blurRad="12700" dist="25400" dir="2700000">
                    <a:srgbClr val="000000"/>
                  </a:outerShdw>
                </a:effectLst>
                <a:latin typeface="Arial"/>
                <a:ea typeface="Arial"/>
                <a:cs typeface="Arial"/>
                <a:sym typeface="Arial"/>
              </a:defRPr>
            </a:pPr>
            <a:r>
              <a:t>Called to Serve</a:t>
            </a:r>
            <a:b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 name="Shape 104"/>
          <p:cNvSpPr/>
          <p:nvPr>
            <p:ph type="title" idx="4294967295"/>
          </p:nvPr>
        </p:nvSpPr>
        <p:spPr>
          <a:xfrm>
            <a:off x="457200" y="277812"/>
            <a:ext cx="8229600" cy="1143001"/>
          </a:xfrm>
          <a:prstGeom prst="rect">
            <a:avLst/>
          </a:prstGeom>
        </p:spPr>
        <p:txBody>
          <a:bodyPr>
            <a:normAutofit fontScale="100000" lnSpcReduction="0"/>
          </a:bodyPr>
          <a:lstStyle/>
          <a:p>
            <a:pPr>
              <a:defRPr b="1">
                <a:solidFill>
                  <a:srgbClr val="FFC000"/>
                </a:solidFill>
                <a:effectLst>
                  <a:outerShdw sx="100000" sy="100000" kx="0" ky="0" algn="b" rotWithShape="0" blurRad="12700" dist="25400" dir="2700000">
                    <a:srgbClr val="000000"/>
                  </a:outerShdw>
                </a:effectLst>
              </a:defRPr>
            </a:pPr>
            <a:r>
              <a:t>Program Overview</a:t>
            </a:r>
            <a:br/>
            <a:r>
              <a:rPr sz="2800"/>
              <a:t>New Server Timeline</a:t>
            </a:r>
          </a:p>
        </p:txBody>
      </p:sp>
      <p:pic>
        <p:nvPicPr>
          <p:cNvPr id="105" name="image4.png"/>
          <p:cNvPicPr>
            <a:picLocks noChangeAspect="1"/>
          </p:cNvPicPr>
          <p:nvPr/>
        </p:nvPicPr>
        <p:blipFill>
          <a:blip r:embed="rId2">
            <a:extLst/>
          </a:blip>
          <a:stretch>
            <a:fillRect/>
          </a:stretch>
        </p:blipFill>
        <p:spPr>
          <a:xfrm>
            <a:off x="7696200" y="304800"/>
            <a:ext cx="914400" cy="1066800"/>
          </a:xfrm>
          <a:prstGeom prst="rect">
            <a:avLst/>
          </a:prstGeom>
          <a:ln w="12700">
            <a:miter lim="400000"/>
          </a:ln>
        </p:spPr>
      </p:pic>
      <p:sp>
        <p:nvSpPr>
          <p:cNvPr id="106" name="Shape 106"/>
          <p:cNvSpPr/>
          <p:nvPr>
            <p:ph type="body" idx="4294967295"/>
          </p:nvPr>
        </p:nvSpPr>
        <p:spPr>
          <a:xfrm>
            <a:off x="431800" y="1778000"/>
            <a:ext cx="8229600" cy="4739383"/>
          </a:xfrm>
          <a:prstGeom prst="rect">
            <a:avLst/>
          </a:prstGeom>
        </p:spPr>
        <p:txBody>
          <a:bodyPr>
            <a:normAutofit fontScale="100000" lnSpcReduction="0"/>
          </a:bodyPr>
          <a:lstStyle/>
          <a:p>
            <a:pPr marL="281176" indent="-281176" defTabSz="749808">
              <a:spcBef>
                <a:spcPts val="300"/>
              </a:spcBef>
              <a:buClr>
                <a:srgbClr val="86D1EC"/>
              </a:buClr>
              <a:buFont typeface="Wingdings"/>
              <a:buChar char="➢"/>
              <a:defRPr sz="1600">
                <a:effectLst>
                  <a:outerShdw sx="100000" sy="100000" kx="0" ky="0" algn="b" rotWithShape="0" blurRad="12700" dist="20828" dir="2700000">
                    <a:srgbClr val="000000"/>
                  </a:outerShdw>
                </a:effectLst>
              </a:defRPr>
            </a:pPr>
            <a:r>
              <a:t>May 2nd and 9th: New Parent Information Meetings (You are here!)</a:t>
            </a:r>
          </a:p>
          <a:p>
            <a:pPr marL="281176" indent="-281176" defTabSz="749808">
              <a:spcBef>
                <a:spcPts val="300"/>
              </a:spcBef>
              <a:buClr>
                <a:srgbClr val="86D1EC"/>
              </a:buClr>
              <a:buFont typeface="Wingdings"/>
              <a:buChar char="➢"/>
              <a:defRPr sz="1600">
                <a:effectLst>
                  <a:outerShdw sx="100000" sy="100000" kx="0" ky="0" algn="b" rotWithShape="0" blurRad="12700" dist="20828" dir="2700000">
                    <a:srgbClr val="000000"/>
                  </a:outerShdw>
                </a:effectLst>
              </a:defRPr>
            </a:pPr>
          </a:p>
          <a:p>
            <a:pPr marL="281176" indent="-281176" defTabSz="749808">
              <a:spcBef>
                <a:spcPts val="300"/>
              </a:spcBef>
              <a:buClr>
                <a:srgbClr val="86D1EC"/>
              </a:buClr>
              <a:buFont typeface="Wingdings"/>
              <a:buChar char="➢"/>
              <a:defRPr sz="1600">
                <a:effectLst>
                  <a:outerShdw sx="100000" sy="100000" kx="0" ky="0" algn="b" rotWithShape="0" blurRad="12700" dist="20828" dir="2700000">
                    <a:srgbClr val="000000"/>
                  </a:outerShdw>
                </a:effectLst>
              </a:defRPr>
            </a:pPr>
            <a:r>
              <a:t>Month of May: New Server Applications are accepted</a:t>
            </a:r>
          </a:p>
          <a:p>
            <a:pPr marL="281176" indent="-281176" defTabSz="749808">
              <a:spcBef>
                <a:spcPts val="300"/>
              </a:spcBef>
              <a:buClr>
                <a:srgbClr val="86D1EC"/>
              </a:buClr>
              <a:buFont typeface="Wingdings"/>
              <a:buChar char="➢"/>
              <a:defRPr sz="1600">
                <a:effectLst>
                  <a:outerShdw sx="100000" sy="100000" kx="0" ky="0" algn="b" rotWithShape="0" blurRad="12700" dist="20828" dir="2700000">
                    <a:srgbClr val="000000"/>
                  </a:outerShdw>
                </a:effectLst>
              </a:defRPr>
            </a:pPr>
          </a:p>
          <a:p>
            <a:pPr marL="281176" indent="-281176" defTabSz="749808">
              <a:spcBef>
                <a:spcPts val="300"/>
              </a:spcBef>
              <a:buClr>
                <a:srgbClr val="86D1EC"/>
              </a:buClr>
              <a:buFont typeface="Wingdings"/>
              <a:buChar char="➢"/>
              <a:defRPr sz="1600">
                <a:effectLst>
                  <a:outerShdw sx="100000" sy="100000" kx="0" ky="0" algn="b" rotWithShape="0" blurRad="12700" dist="20828" dir="2700000">
                    <a:srgbClr val="000000"/>
                  </a:outerShdw>
                </a:effectLst>
              </a:defRPr>
            </a:pPr>
            <a:r>
              <a:t>Monday, May 14:   New Server hands-on training session 5-6:30pm in the church</a:t>
            </a:r>
          </a:p>
          <a:p>
            <a:pPr marL="281176" indent="-281176" defTabSz="749808">
              <a:spcBef>
                <a:spcPts val="300"/>
              </a:spcBef>
              <a:buClr>
                <a:srgbClr val="86D1EC"/>
              </a:buClr>
              <a:buFont typeface="Wingdings"/>
              <a:buChar char="➢"/>
              <a:defRPr sz="1600">
                <a:effectLst>
                  <a:outerShdw sx="100000" sy="100000" kx="0" ky="0" algn="b" rotWithShape="0" blurRad="12700" dist="20828" dir="2700000">
                    <a:srgbClr val="000000"/>
                  </a:outerShdw>
                </a:effectLst>
              </a:defRPr>
            </a:pPr>
            <a:r>
              <a:t>Wednesday, June 6:   New Server training 5-6:30pm in the church.</a:t>
            </a:r>
          </a:p>
          <a:p>
            <a:pPr marL="281176" indent="-281176" defTabSz="749808">
              <a:spcBef>
                <a:spcPts val="300"/>
              </a:spcBef>
              <a:buClr>
                <a:srgbClr val="86D1EC"/>
              </a:buClr>
              <a:buFont typeface="Wingdings"/>
              <a:buChar char="➢"/>
              <a:defRPr sz="1600">
                <a:effectLst>
                  <a:outerShdw sx="100000" sy="100000" kx="0" ky="0" algn="b" rotWithShape="0" blurRad="12700" dist="20828" dir="2700000">
                    <a:srgbClr val="000000"/>
                  </a:outerShdw>
                </a:effectLst>
              </a:defRPr>
            </a:pPr>
          </a:p>
          <a:p>
            <a:pPr marL="281176" indent="-281176" defTabSz="749808">
              <a:spcBef>
                <a:spcPts val="300"/>
              </a:spcBef>
              <a:buClr>
                <a:srgbClr val="86D1EC"/>
              </a:buClr>
              <a:buFont typeface="Wingdings"/>
              <a:buChar char="➢"/>
              <a:defRPr sz="1600">
                <a:effectLst>
                  <a:outerShdw sx="100000" sy="100000" kx="0" ky="0" algn="b" rotWithShape="0" blurRad="12700" dist="20828" dir="2700000">
                    <a:srgbClr val="000000"/>
                  </a:outerShdw>
                </a:effectLst>
              </a:defRPr>
            </a:pPr>
            <a:r>
              <a:t>Early June - August: New Server Shadowing begins in conjunction with completing the Novice Self-Study Module at home</a:t>
            </a:r>
          </a:p>
          <a:p>
            <a:pPr marL="281176" indent="-281176" defTabSz="749808">
              <a:spcBef>
                <a:spcPts val="300"/>
              </a:spcBef>
              <a:buClr>
                <a:srgbClr val="86D1EC"/>
              </a:buClr>
              <a:buFont typeface="Wingdings"/>
              <a:buChar char="➢"/>
              <a:defRPr sz="1600">
                <a:effectLst>
                  <a:outerShdw sx="100000" sy="100000" kx="0" ky="0" algn="b" rotWithShape="0" blurRad="12700" dist="20828" dir="2700000">
                    <a:srgbClr val="000000"/>
                  </a:outerShdw>
                </a:effectLst>
              </a:defRPr>
            </a:pPr>
          </a:p>
          <a:p>
            <a:pPr marL="281176" indent="-281176" defTabSz="749808">
              <a:spcBef>
                <a:spcPts val="300"/>
              </a:spcBef>
              <a:buClr>
                <a:srgbClr val="86D1EC"/>
              </a:buClr>
              <a:buFont typeface="Wingdings"/>
              <a:buChar char="➢"/>
              <a:defRPr sz="1600">
                <a:effectLst>
                  <a:outerShdw sx="100000" sy="100000" kx="0" ky="0" algn="b" rotWithShape="0" blurRad="12700" dist="20828" dir="2700000">
                    <a:srgbClr val="000000"/>
                  </a:outerShdw>
                </a:effectLst>
              </a:defRPr>
            </a:pPr>
            <a:r>
              <a:t>August: Turn in Self-Study Modules and participate in New Server Assessment session</a:t>
            </a:r>
          </a:p>
          <a:p>
            <a:pPr marL="281176" indent="-281176" defTabSz="749808">
              <a:spcBef>
                <a:spcPts val="300"/>
              </a:spcBef>
              <a:buClr>
                <a:srgbClr val="86D1EC"/>
              </a:buClr>
              <a:buFont typeface="Wingdings"/>
              <a:buChar char="➢"/>
              <a:defRPr sz="1600">
                <a:effectLst>
                  <a:outerShdw sx="100000" sy="100000" kx="0" ky="0" algn="b" rotWithShape="0" blurRad="12700" dist="20828" dir="2700000">
                    <a:srgbClr val="000000"/>
                  </a:outerShdw>
                </a:effectLst>
              </a:defRPr>
            </a:pPr>
          </a:p>
          <a:p>
            <a:pPr marL="281176" indent="-281176" defTabSz="749808">
              <a:spcBef>
                <a:spcPts val="300"/>
              </a:spcBef>
              <a:buClr>
                <a:srgbClr val="86D1EC"/>
              </a:buClr>
              <a:buFont typeface="Wingdings"/>
              <a:buChar char="➢"/>
              <a:defRPr sz="1600">
                <a:effectLst>
                  <a:outerShdw sx="100000" sy="100000" kx="0" ky="0" algn="b" rotWithShape="0" blurRad="12700" dist="20828" dir="2700000">
                    <a:srgbClr val="000000"/>
                  </a:outerShdw>
                </a:effectLst>
              </a:defRPr>
            </a:pPr>
            <a:r>
              <a:t>Oct/Nov (Date TBD): Altar Server Commissioning Mass (for existing servers receiving promotions and new servers)</a:t>
            </a:r>
          </a:p>
          <a:p>
            <a:pPr marL="281176" indent="-281176" defTabSz="749808">
              <a:spcBef>
                <a:spcPts val="300"/>
              </a:spcBef>
              <a:buClr>
                <a:srgbClr val="86D1EC"/>
              </a:buClr>
              <a:buFont typeface="Wingdings"/>
              <a:buChar char="➢"/>
              <a:defRPr sz="1600">
                <a:effectLst>
                  <a:outerShdw sx="100000" sy="100000" kx="0" ky="0" algn="b" rotWithShape="0" blurRad="12700" dist="20828" dir="2700000">
                    <a:srgbClr val="000000"/>
                  </a:outerShdw>
                </a:effectLst>
              </a:defRPr>
            </a:pPr>
          </a:p>
          <a:p>
            <a:pPr marL="281176" indent="-281176" defTabSz="749808">
              <a:spcBef>
                <a:spcPts val="300"/>
              </a:spcBef>
              <a:buClr>
                <a:srgbClr val="86D1EC"/>
              </a:buClr>
              <a:buFont typeface="Wingdings"/>
              <a:buChar char="➢"/>
              <a:defRPr sz="1600">
                <a:effectLst>
                  <a:outerShdw sx="100000" sy="100000" kx="0" ky="0" algn="b" rotWithShape="0" blurRad="12700" dist="20828" dir="2700000">
                    <a:srgbClr val="000000"/>
                  </a:outerShdw>
                </a:effectLst>
              </a:defRPr>
            </a:pPr>
            <a:r>
              <a:t>After Commissioning: Server Team Assignments / Re-assignments. Sign Up Genius is repopulated through January.</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Shape 108"/>
          <p:cNvSpPr/>
          <p:nvPr>
            <p:ph type="body" sz="quarter" idx="4294967295"/>
          </p:nvPr>
        </p:nvSpPr>
        <p:spPr>
          <a:xfrm>
            <a:off x="355600" y="254000"/>
            <a:ext cx="8229600" cy="1447800"/>
          </a:xfrm>
          <a:prstGeom prst="rect">
            <a:avLst/>
          </a:prstGeom>
        </p:spPr>
        <p:txBody>
          <a:bodyPr>
            <a:normAutofit fontScale="100000" lnSpcReduction="0"/>
          </a:bodyPr>
          <a:lstStyle>
            <a:lvl1pPr marL="0" indent="0" algn="ctr" defTabSz="786383">
              <a:spcBef>
                <a:spcPts val="0"/>
              </a:spcBef>
              <a:buSzTx/>
              <a:buNone/>
              <a:defRPr b="1" sz="4600">
                <a:solidFill>
                  <a:srgbClr val="FFC000"/>
                </a:solidFill>
                <a:effectLst>
                  <a:outerShdw sx="100000" sy="100000" kx="0" ky="0" algn="b" rotWithShape="0" blurRad="12700" dist="32766" dir="2700000">
                    <a:srgbClr val="000000"/>
                  </a:outerShdw>
                </a:effectLst>
              </a:defRPr>
            </a:lvl1pPr>
          </a:lstStyle>
          <a:p>
            <a:pPr/>
            <a:r>
              <a:t>Questions?</a:t>
            </a:r>
          </a:p>
        </p:txBody>
      </p:sp>
      <p:pic>
        <p:nvPicPr>
          <p:cNvPr id="109" name="image4.png"/>
          <p:cNvPicPr>
            <a:picLocks noChangeAspect="1"/>
          </p:cNvPicPr>
          <p:nvPr/>
        </p:nvPicPr>
        <p:blipFill>
          <a:blip r:embed="rId2">
            <a:extLst/>
          </a:blip>
          <a:stretch>
            <a:fillRect/>
          </a:stretch>
        </p:blipFill>
        <p:spPr>
          <a:xfrm>
            <a:off x="2692400" y="1828800"/>
            <a:ext cx="3352800" cy="2819400"/>
          </a:xfrm>
          <a:prstGeom prst="rect">
            <a:avLst/>
          </a:prstGeom>
          <a:ln w="12700">
            <a:miter lim="400000"/>
          </a:ln>
        </p:spPr>
      </p:pic>
      <p:sp>
        <p:nvSpPr>
          <p:cNvPr id="110" name="Shape 110"/>
          <p:cNvSpPr/>
          <p:nvPr/>
        </p:nvSpPr>
        <p:spPr>
          <a:xfrm>
            <a:off x="282525" y="5524500"/>
            <a:ext cx="8401150" cy="101794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marL="342900" indent="-342900" algn="ctr">
              <a:defRPr b="1" sz="3200">
                <a:solidFill>
                  <a:srgbClr val="FFC000"/>
                </a:solidFill>
                <a:effectLst>
                  <a:outerShdw sx="100000" sy="100000" kx="0" ky="0" algn="b" rotWithShape="0" blurRad="12700" dist="25400" dir="2700000">
                    <a:srgbClr val="000000"/>
                  </a:outerShdw>
                </a:effectLst>
                <a:latin typeface="Arial"/>
                <a:ea typeface="Arial"/>
                <a:cs typeface="Arial"/>
                <a:sym typeface="Arial"/>
              </a:defRPr>
            </a:lvl1pPr>
          </a:lstStyle>
          <a:p>
            <a:pPr/>
            <a:r>
              <a:t>Thank you and your child for your consideration of this important ministry!</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ph type="title" idx="4294967295"/>
          </p:nvPr>
        </p:nvSpPr>
        <p:spPr>
          <a:xfrm>
            <a:off x="457200" y="277812"/>
            <a:ext cx="8229600" cy="1143001"/>
          </a:xfrm>
          <a:prstGeom prst="rect">
            <a:avLst/>
          </a:prstGeom>
        </p:spPr>
        <p:txBody>
          <a:bodyPr>
            <a:normAutofit fontScale="100000" lnSpcReduction="0"/>
          </a:bodyPr>
          <a:lstStyle/>
          <a:p>
            <a:pPr>
              <a:defRPr b="1">
                <a:solidFill>
                  <a:srgbClr val="FFC000"/>
                </a:solidFill>
                <a:effectLst>
                  <a:outerShdw sx="100000" sy="100000" kx="0" ky="0" algn="b" rotWithShape="0" blurRad="12700" dist="25400" dir="2700000">
                    <a:srgbClr val="000000"/>
                  </a:outerShdw>
                </a:effectLst>
              </a:defRPr>
            </a:pPr>
            <a:r>
              <a:t>Introductions</a:t>
            </a:r>
            <a:br/>
            <a:r>
              <a:rPr sz="2800"/>
              <a:t>Altar Server Council</a:t>
            </a:r>
          </a:p>
        </p:txBody>
      </p:sp>
      <p:sp>
        <p:nvSpPr>
          <p:cNvPr id="73" name="Shape 73"/>
          <p:cNvSpPr/>
          <p:nvPr>
            <p:ph type="body" idx="4294967295"/>
          </p:nvPr>
        </p:nvSpPr>
        <p:spPr>
          <a:xfrm>
            <a:off x="228600" y="2209800"/>
            <a:ext cx="8633371" cy="4389934"/>
          </a:xfrm>
          <a:prstGeom prst="rect">
            <a:avLst/>
          </a:prstGeom>
        </p:spPr>
        <p:txBody>
          <a:bodyPr>
            <a:normAutofit fontScale="100000" lnSpcReduction="0"/>
          </a:bodyPr>
          <a:lstStyle/>
          <a:p>
            <a:pPr marL="0" indent="0">
              <a:lnSpc>
                <a:spcPct val="150000"/>
              </a:lnSpc>
              <a:spcBef>
                <a:spcPts val="0"/>
              </a:spcBef>
              <a:buClr>
                <a:srgbClr val="86D1EC"/>
              </a:buClr>
              <a:buFont typeface="Wingdings"/>
              <a:buChar char="➢"/>
              <a:defRPr sz="2400">
                <a:effectLst>
                  <a:outerShdw sx="100000" sy="100000" kx="0" ky="0" algn="b" rotWithShape="0" blurRad="12700" dist="25400" dir="2700000">
                    <a:srgbClr val="000000"/>
                  </a:outerShdw>
                </a:effectLst>
              </a:defRPr>
            </a:pPr>
            <a:r>
              <a:t>  Chaplains – </a:t>
            </a:r>
            <a:r>
              <a:rPr i="1"/>
              <a:t>Deacon Ed Krise and Deacon Rick Medina</a:t>
            </a:r>
            <a:endParaRPr i="1"/>
          </a:p>
          <a:p>
            <a:pPr marL="0" indent="0">
              <a:lnSpc>
                <a:spcPct val="150000"/>
              </a:lnSpc>
              <a:spcBef>
                <a:spcPts val="0"/>
              </a:spcBef>
              <a:buClr>
                <a:srgbClr val="86D1EC"/>
              </a:buClr>
              <a:buFont typeface="Wingdings"/>
              <a:buChar char="➢"/>
              <a:defRPr sz="2400">
                <a:effectLst>
                  <a:outerShdw sx="100000" sy="100000" kx="0" ky="0" algn="b" rotWithShape="0" blurRad="12700" dist="25400" dir="2700000">
                    <a:srgbClr val="000000"/>
                  </a:outerShdw>
                </a:effectLst>
              </a:defRPr>
            </a:pPr>
            <a:r>
              <a:t>  Program Co-Coordinators – </a:t>
            </a:r>
            <a:r>
              <a:rPr i="1"/>
              <a:t>Jim McKay and John Nelson</a:t>
            </a:r>
            <a:endParaRPr i="1"/>
          </a:p>
          <a:p>
            <a:pPr marL="0" indent="0">
              <a:lnSpc>
                <a:spcPct val="150000"/>
              </a:lnSpc>
              <a:spcBef>
                <a:spcPts val="0"/>
              </a:spcBef>
              <a:buClr>
                <a:srgbClr val="86D1EC"/>
              </a:buClr>
              <a:buFont typeface="Wingdings"/>
              <a:buChar char="➢"/>
              <a:defRPr sz="2400">
                <a:effectLst>
                  <a:outerShdw sx="100000" sy="100000" kx="0" ky="0" algn="b" rotWithShape="0" blurRad="12700" dist="25400" dir="2700000">
                    <a:srgbClr val="000000"/>
                  </a:outerShdw>
                </a:effectLst>
              </a:defRPr>
            </a:pPr>
            <a:r>
              <a:t>  Vestry Coordinator – </a:t>
            </a:r>
            <a:r>
              <a:rPr i="1"/>
              <a:t>Brandi Kler</a:t>
            </a:r>
            <a:endParaRPr i="1"/>
          </a:p>
          <a:p>
            <a:pPr marL="0" indent="0">
              <a:lnSpc>
                <a:spcPct val="150000"/>
              </a:lnSpc>
              <a:spcBef>
                <a:spcPts val="0"/>
              </a:spcBef>
              <a:buClr>
                <a:srgbClr val="86D1EC"/>
              </a:buClr>
              <a:buFont typeface="Wingdings"/>
              <a:buChar char="➢"/>
              <a:defRPr sz="2400">
                <a:effectLst>
                  <a:outerShdw sx="100000" sy="100000" kx="0" ky="0" algn="b" rotWithShape="0" blurRad="12700" dist="25400" dir="2700000">
                    <a:srgbClr val="000000"/>
                  </a:outerShdw>
                </a:effectLst>
              </a:defRPr>
            </a:pPr>
            <a:r>
              <a:t>  Scheduling Coordinator – </a:t>
            </a:r>
            <a:r>
              <a:rPr i="1"/>
              <a:t>Nina Weidle </a:t>
            </a:r>
            <a:endParaRPr i="1"/>
          </a:p>
          <a:p>
            <a:pPr marL="0" indent="0">
              <a:lnSpc>
                <a:spcPct val="150000"/>
              </a:lnSpc>
              <a:spcBef>
                <a:spcPts val="0"/>
              </a:spcBef>
              <a:buClr>
                <a:srgbClr val="86D1EC"/>
              </a:buClr>
              <a:buFont typeface="Wingdings"/>
              <a:buChar char="➢"/>
              <a:defRPr i="1" sz="2400">
                <a:effectLst>
                  <a:outerShdw sx="100000" sy="100000" kx="0" ky="0" algn="b" rotWithShape="0" blurRad="12700" dist="25400" dir="2700000">
                    <a:srgbClr val="000000"/>
                  </a:outerShdw>
                </a:effectLst>
              </a:defRPr>
            </a:pPr>
            <a:r>
              <a:t>  </a:t>
            </a:r>
            <a:r>
              <a:rPr i="0"/>
              <a:t>Mass Coach Coordinator</a:t>
            </a:r>
            <a:r>
              <a:t> – Nina Weidle</a:t>
            </a:r>
          </a:p>
          <a:p>
            <a:pPr marL="0" indent="0">
              <a:lnSpc>
                <a:spcPct val="150000"/>
              </a:lnSpc>
              <a:spcBef>
                <a:spcPts val="0"/>
              </a:spcBef>
              <a:buClr>
                <a:srgbClr val="86D1EC"/>
              </a:buClr>
              <a:buFont typeface="Wingdings"/>
              <a:buChar char="➢"/>
              <a:defRPr sz="2400">
                <a:effectLst>
                  <a:outerShdw sx="100000" sy="100000" kx="0" ky="0" algn="b" rotWithShape="0" blurRad="12700" dist="25400" dir="2700000">
                    <a:srgbClr val="000000"/>
                  </a:outerShdw>
                </a:effectLst>
              </a:defRPr>
            </a:pPr>
            <a:r>
              <a:t>  Training Coordinator – </a:t>
            </a:r>
            <a:r>
              <a:rPr i="1"/>
              <a:t>Kelly Powers</a:t>
            </a:r>
            <a:endParaRPr i="1"/>
          </a:p>
          <a:p>
            <a:pPr marL="0" indent="0">
              <a:lnSpc>
                <a:spcPct val="150000"/>
              </a:lnSpc>
              <a:spcBef>
                <a:spcPts val="0"/>
              </a:spcBef>
              <a:buClr>
                <a:srgbClr val="86D1EC"/>
              </a:buClr>
              <a:buFont typeface="Wingdings"/>
              <a:buChar char="➢"/>
              <a:defRPr i="1" sz="2400">
                <a:effectLst>
                  <a:outerShdw sx="100000" sy="100000" kx="0" ky="0" algn="b" rotWithShape="0" blurRad="12700" dist="25400" dir="2700000">
                    <a:srgbClr val="000000"/>
                  </a:outerShdw>
                </a:effectLst>
              </a:defRPr>
            </a:pPr>
            <a:r>
              <a:t>  </a:t>
            </a:r>
            <a:r>
              <a:rPr i="0"/>
              <a:t>Social Events Coordinator</a:t>
            </a:r>
            <a:r>
              <a:t> -  Dawne Cueller</a:t>
            </a:r>
          </a:p>
        </p:txBody>
      </p:sp>
      <p:pic>
        <p:nvPicPr>
          <p:cNvPr id="74" name="image4.png"/>
          <p:cNvPicPr>
            <a:picLocks noChangeAspect="1"/>
          </p:cNvPicPr>
          <p:nvPr/>
        </p:nvPicPr>
        <p:blipFill>
          <a:blip r:embed="rId2">
            <a:extLst/>
          </a:blip>
          <a:stretch>
            <a:fillRect/>
          </a:stretch>
        </p:blipFill>
        <p:spPr>
          <a:xfrm>
            <a:off x="7696200" y="304800"/>
            <a:ext cx="914400" cy="1066800"/>
          </a:xfrm>
          <a:prstGeom prst="rect">
            <a:avLst/>
          </a:prstGeom>
          <a:ln w="12700">
            <a:miter lim="400000"/>
          </a:ln>
        </p:spPr>
      </p:pic>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ph type="title" idx="4294967295"/>
          </p:nvPr>
        </p:nvSpPr>
        <p:spPr>
          <a:xfrm>
            <a:off x="457200" y="265112"/>
            <a:ext cx="8229600" cy="1143001"/>
          </a:xfrm>
          <a:prstGeom prst="rect">
            <a:avLst/>
          </a:prstGeom>
        </p:spPr>
        <p:txBody>
          <a:bodyPr>
            <a:normAutofit fontScale="100000" lnSpcReduction="0"/>
          </a:bodyPr>
          <a:lstStyle/>
          <a:p>
            <a:pPr>
              <a:defRPr b="1">
                <a:solidFill>
                  <a:srgbClr val="FFC000"/>
                </a:solidFill>
                <a:effectLst>
                  <a:outerShdw sx="100000" sy="100000" kx="0" ky="0" algn="b" rotWithShape="0" blurRad="12700" dist="25400" dir="2700000">
                    <a:srgbClr val="000000"/>
                  </a:outerShdw>
                </a:effectLst>
              </a:defRPr>
            </a:pPr>
            <a:r>
              <a:t>Program Requirements</a:t>
            </a:r>
          </a:p>
          <a:p>
            <a:pPr>
              <a:defRPr b="1" sz="2800">
                <a:solidFill>
                  <a:srgbClr val="FFC000"/>
                </a:solidFill>
                <a:effectLst>
                  <a:outerShdw sx="100000" sy="100000" kx="0" ky="0" algn="b" rotWithShape="0" blurRad="12700" dist="25400" dir="2700000">
                    <a:srgbClr val="000000"/>
                  </a:outerShdw>
                </a:effectLst>
              </a:defRPr>
            </a:pPr>
            <a:r>
              <a:t>Is Your Child Called to Serve?</a:t>
            </a:r>
          </a:p>
        </p:txBody>
      </p:sp>
      <p:sp>
        <p:nvSpPr>
          <p:cNvPr id="77" name="Shape 77"/>
          <p:cNvSpPr/>
          <p:nvPr>
            <p:ph type="body" idx="4294967295"/>
          </p:nvPr>
        </p:nvSpPr>
        <p:spPr>
          <a:xfrm>
            <a:off x="355600" y="1993900"/>
            <a:ext cx="8229600" cy="4530725"/>
          </a:xfrm>
          <a:prstGeom prst="rect">
            <a:avLst/>
          </a:prstGeom>
        </p:spPr>
        <p:txBody>
          <a:bodyPr>
            <a:normAutofit fontScale="100000" lnSpcReduction="0"/>
          </a:bodyPr>
          <a:lstStyle/>
          <a:p>
            <a:pPr algn="just">
              <a:spcBef>
                <a:spcPts val="0"/>
              </a:spcBef>
              <a:buClr>
                <a:srgbClr val="86D1EC"/>
              </a:buClr>
              <a:buFont typeface="Wingdings"/>
              <a:buChar char="➢"/>
              <a:defRPr sz="2000">
                <a:effectLst>
                  <a:outerShdw sx="100000" sy="100000" kx="0" ky="0" algn="b" rotWithShape="0" blurRad="12700" dist="25400" dir="2700000">
                    <a:srgbClr val="000000"/>
                  </a:outerShdw>
                </a:effectLst>
              </a:defRPr>
            </a:pPr>
            <a:r>
              <a:t>Server candidates have a strong desire to serve the Altar of our Lord and Savior, Jesus Christ. </a:t>
            </a:r>
          </a:p>
          <a:p>
            <a:pPr algn="just">
              <a:spcBef>
                <a:spcPts val="0"/>
              </a:spcBef>
              <a:buClr>
                <a:srgbClr val="86D1EC"/>
              </a:buClr>
              <a:buFont typeface="Wingdings"/>
              <a:buChar char="➢"/>
              <a:defRPr sz="2000">
                <a:effectLst>
                  <a:outerShdw sx="100000" sy="100000" kx="0" ky="0" algn="b" rotWithShape="0" blurRad="12700" dist="25400" dir="2700000">
                    <a:srgbClr val="000000"/>
                  </a:outerShdw>
                </a:effectLst>
              </a:defRPr>
            </a:pPr>
          </a:p>
          <a:p>
            <a:pPr algn="just">
              <a:spcBef>
                <a:spcPts val="0"/>
              </a:spcBef>
              <a:buClr>
                <a:srgbClr val="86D1EC"/>
              </a:buClr>
              <a:buFont typeface="Wingdings"/>
              <a:buChar char="➢"/>
              <a:defRPr sz="2000">
                <a:effectLst>
                  <a:outerShdw sx="100000" sy="100000" kx="0" ky="0" algn="b" rotWithShape="0" blurRad="12700" dist="25400" dir="2700000">
                    <a:srgbClr val="000000"/>
                  </a:outerShdw>
                </a:effectLst>
              </a:defRPr>
            </a:pPr>
            <a:r>
              <a:t>Must be capable of demonstrating appropriate attention and reverence before, during, and after Mass.</a:t>
            </a:r>
          </a:p>
          <a:p>
            <a:pPr algn="just">
              <a:spcBef>
                <a:spcPts val="0"/>
              </a:spcBef>
              <a:buClr>
                <a:srgbClr val="86D1EC"/>
              </a:buClr>
              <a:buFont typeface="Wingdings"/>
              <a:buChar char="➢"/>
              <a:defRPr sz="2000">
                <a:effectLst>
                  <a:outerShdw sx="100000" sy="100000" kx="0" ky="0" algn="b" rotWithShape="0" blurRad="12700" dist="25400" dir="2700000">
                    <a:srgbClr val="000000"/>
                  </a:outerShdw>
                </a:effectLst>
              </a:defRPr>
            </a:pPr>
          </a:p>
          <a:p>
            <a:pPr algn="just">
              <a:spcBef>
                <a:spcPts val="0"/>
              </a:spcBef>
              <a:buClr>
                <a:srgbClr val="86D1EC"/>
              </a:buClr>
              <a:buFont typeface="Wingdings"/>
              <a:buChar char="➢"/>
              <a:defRPr sz="2000">
                <a:effectLst>
                  <a:outerShdw sx="100000" sy="100000" kx="0" ky="0" algn="b" rotWithShape="0" blurRad="12700" dist="25400" dir="2700000">
                    <a:srgbClr val="000000"/>
                  </a:outerShdw>
                </a:effectLst>
              </a:defRPr>
            </a:pPr>
            <a:r>
              <a:t>He/she must be an active member of All Saints parish.</a:t>
            </a:r>
          </a:p>
          <a:p>
            <a:pPr algn="just">
              <a:spcBef>
                <a:spcPts val="0"/>
              </a:spcBef>
              <a:buClr>
                <a:srgbClr val="86D1EC"/>
              </a:buClr>
              <a:buFont typeface="Wingdings"/>
              <a:buChar char="➢"/>
              <a:defRPr sz="2000">
                <a:effectLst>
                  <a:outerShdw sx="100000" sy="100000" kx="0" ky="0" algn="b" rotWithShape="0" blurRad="12700" dist="25400" dir="2700000">
                    <a:srgbClr val="000000"/>
                  </a:outerShdw>
                </a:effectLst>
              </a:defRPr>
            </a:pPr>
          </a:p>
          <a:p>
            <a:pPr algn="just">
              <a:spcBef>
                <a:spcPts val="0"/>
              </a:spcBef>
              <a:buClr>
                <a:srgbClr val="86D1EC"/>
              </a:buClr>
              <a:buFont typeface="Wingdings"/>
              <a:buChar char="➢"/>
              <a:defRPr sz="2000">
                <a:effectLst>
                  <a:outerShdw sx="100000" sy="100000" kx="0" ky="0" algn="b" rotWithShape="0" blurRad="12700" dist="25400" dir="2700000">
                    <a:srgbClr val="000000"/>
                  </a:outerShdw>
                </a:effectLst>
              </a:defRPr>
            </a:pPr>
            <a:r>
              <a:t>Must believe in the teachings of the Holy Catholic Church.</a:t>
            </a:r>
          </a:p>
          <a:p>
            <a:pPr algn="just">
              <a:spcBef>
                <a:spcPts val="0"/>
              </a:spcBef>
              <a:buClr>
                <a:srgbClr val="86D1EC"/>
              </a:buClr>
              <a:buFont typeface="Wingdings"/>
              <a:buChar char="➢"/>
              <a:defRPr sz="2000">
                <a:effectLst>
                  <a:outerShdw sx="100000" sy="100000" kx="0" ky="0" algn="b" rotWithShape="0" blurRad="12700" dist="25400" dir="2700000">
                    <a:srgbClr val="000000"/>
                  </a:outerShdw>
                </a:effectLst>
              </a:defRPr>
            </a:pPr>
          </a:p>
          <a:p>
            <a:pPr algn="just">
              <a:spcBef>
                <a:spcPts val="0"/>
              </a:spcBef>
              <a:buClr>
                <a:srgbClr val="86D1EC"/>
              </a:buClr>
              <a:buFont typeface="Wingdings"/>
              <a:buChar char="➢"/>
              <a:defRPr sz="2000">
                <a:effectLst>
                  <a:outerShdw sx="100000" sy="100000" kx="0" ky="0" algn="b" rotWithShape="0" blurRad="12700" dist="25400" dir="2700000">
                    <a:srgbClr val="000000"/>
                  </a:outerShdw>
                </a:effectLst>
              </a:defRPr>
            </a:pPr>
            <a:r>
              <a:t>Must be at least 7 years old by November 30 of their commissioning year.</a:t>
            </a:r>
          </a:p>
          <a:p>
            <a:pPr algn="just">
              <a:spcBef>
                <a:spcPts val="0"/>
              </a:spcBef>
              <a:buClr>
                <a:srgbClr val="86D1EC"/>
              </a:buClr>
              <a:buFont typeface="Wingdings"/>
              <a:buChar char="➢"/>
              <a:defRPr sz="2000">
                <a:effectLst>
                  <a:outerShdw sx="100000" sy="100000" kx="0" ky="0" algn="b" rotWithShape="0" blurRad="12700" dist="25400" dir="2700000">
                    <a:srgbClr val="000000"/>
                  </a:outerShdw>
                </a:effectLst>
              </a:defRPr>
            </a:pPr>
          </a:p>
          <a:p>
            <a:pPr algn="just">
              <a:spcBef>
                <a:spcPts val="0"/>
              </a:spcBef>
              <a:buClr>
                <a:srgbClr val="86D1EC"/>
              </a:buClr>
              <a:buFont typeface="Wingdings"/>
              <a:buChar char="➢"/>
              <a:defRPr sz="2000">
                <a:effectLst>
                  <a:outerShdw sx="100000" sy="100000" kx="0" ky="0" algn="b" rotWithShape="0" blurRad="12700" dist="25400" dir="2700000">
                    <a:srgbClr val="000000"/>
                  </a:outerShdw>
                </a:effectLst>
              </a:defRPr>
            </a:pPr>
            <a:r>
              <a:t>Must have already made their First Confession and their First Holy Communion.</a:t>
            </a:r>
          </a:p>
        </p:txBody>
      </p:sp>
      <p:pic>
        <p:nvPicPr>
          <p:cNvPr id="78" name="image4.png"/>
          <p:cNvPicPr>
            <a:picLocks noChangeAspect="1"/>
          </p:cNvPicPr>
          <p:nvPr/>
        </p:nvPicPr>
        <p:blipFill>
          <a:blip r:embed="rId2">
            <a:extLst/>
          </a:blip>
          <a:stretch>
            <a:fillRect/>
          </a:stretch>
        </p:blipFill>
        <p:spPr>
          <a:xfrm>
            <a:off x="7696200" y="304800"/>
            <a:ext cx="914400" cy="1066800"/>
          </a:xfrm>
          <a:prstGeom prst="rect">
            <a:avLst/>
          </a:prstGeom>
          <a:ln w="12700">
            <a:miter lim="400000"/>
          </a:ln>
        </p:spPr>
      </p:pic>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Shape 80"/>
          <p:cNvSpPr/>
          <p:nvPr>
            <p:ph type="title" idx="4294967295"/>
          </p:nvPr>
        </p:nvSpPr>
        <p:spPr>
          <a:xfrm>
            <a:off x="457200" y="265112"/>
            <a:ext cx="8229600" cy="1143001"/>
          </a:xfrm>
          <a:prstGeom prst="rect">
            <a:avLst/>
          </a:prstGeom>
        </p:spPr>
        <p:txBody>
          <a:bodyPr>
            <a:normAutofit fontScale="100000" lnSpcReduction="0"/>
          </a:bodyPr>
          <a:lstStyle/>
          <a:p>
            <a:pPr>
              <a:defRPr b="1">
                <a:solidFill>
                  <a:srgbClr val="FFC000"/>
                </a:solidFill>
                <a:effectLst>
                  <a:outerShdw sx="100000" sy="100000" kx="0" ky="0" algn="b" rotWithShape="0" blurRad="12700" dist="25400" dir="2700000">
                    <a:srgbClr val="000000"/>
                  </a:outerShdw>
                </a:effectLst>
              </a:defRPr>
            </a:pPr>
            <a:r>
              <a:t>Program Overview</a:t>
            </a:r>
            <a:br/>
            <a:r>
              <a:rPr sz="2800"/>
              <a:t>Becoming an Altar Server</a:t>
            </a:r>
          </a:p>
        </p:txBody>
      </p:sp>
      <p:sp>
        <p:nvSpPr>
          <p:cNvPr id="81" name="Shape 81"/>
          <p:cNvSpPr/>
          <p:nvPr>
            <p:ph type="body" idx="4294967295"/>
          </p:nvPr>
        </p:nvSpPr>
        <p:spPr>
          <a:xfrm>
            <a:off x="292100" y="1568846"/>
            <a:ext cx="8229600" cy="5077124"/>
          </a:xfrm>
          <a:prstGeom prst="rect">
            <a:avLst/>
          </a:prstGeom>
        </p:spPr>
        <p:txBody>
          <a:bodyPr>
            <a:normAutofit fontScale="100000" lnSpcReduction="0"/>
          </a:bodyPr>
          <a:lstStyle/>
          <a:p>
            <a:pPr marL="260604" indent="-260604" algn="just" defTabSz="694944">
              <a:spcBef>
                <a:spcPts val="0"/>
              </a:spcBef>
              <a:buClr>
                <a:srgbClr val="86D1EC"/>
              </a:buClr>
              <a:buFont typeface="Wingdings"/>
              <a:buChar char="➢"/>
              <a:defRPr sz="1500">
                <a:effectLst>
                  <a:outerShdw sx="100000" sy="100000" kx="0" ky="0" algn="b" rotWithShape="0" blurRad="12700" dist="19304" dir="2700000">
                    <a:srgbClr val="000000"/>
                  </a:outerShdw>
                </a:effectLst>
              </a:defRPr>
            </a:pPr>
            <a:r>
              <a:t>Servers begin the program as Apprentices, or “shadows”. They wear only the black cassock and are mainly there to observe and learn. During this period they are also studying the Altar Server manual and completing the Novice Self-Study Module (parent-directed).</a:t>
            </a:r>
          </a:p>
          <a:p>
            <a:pPr marL="260604" indent="-260604" algn="just" defTabSz="694944">
              <a:spcBef>
                <a:spcPts val="0"/>
              </a:spcBef>
              <a:buClr>
                <a:srgbClr val="86D1EC"/>
              </a:buClr>
              <a:buFont typeface="Wingdings"/>
              <a:buChar char="➢"/>
              <a:defRPr sz="1500">
                <a:effectLst>
                  <a:outerShdw sx="100000" sy="100000" kx="0" ky="0" algn="b" rotWithShape="0" blurRad="12700" dist="19304" dir="2700000">
                    <a:srgbClr val="000000"/>
                  </a:outerShdw>
                </a:effectLst>
              </a:defRPr>
            </a:pPr>
          </a:p>
          <a:p>
            <a:pPr marL="260604" indent="-260604" algn="just" defTabSz="694944">
              <a:spcBef>
                <a:spcPts val="0"/>
              </a:spcBef>
              <a:buClr>
                <a:srgbClr val="86D1EC"/>
              </a:buClr>
              <a:buFont typeface="Wingdings"/>
              <a:buChar char="➢"/>
              <a:defRPr sz="1500">
                <a:effectLst>
                  <a:outerShdw sx="100000" sy="100000" kx="0" ky="0" algn="b" rotWithShape="0" blurRad="12700" dist="19304" dir="2700000">
                    <a:srgbClr val="000000"/>
                  </a:outerShdw>
                </a:effectLst>
              </a:defRPr>
            </a:pPr>
            <a:r>
              <a:t>Apprentices must shadow at least 6 times, complete the Novice Self-Study Module, and receive a final assessment before they can be commissioned to the initial rank of Novice.</a:t>
            </a:r>
          </a:p>
          <a:p>
            <a:pPr marL="260604" indent="-260604" algn="just" defTabSz="694944">
              <a:spcBef>
                <a:spcPts val="0"/>
              </a:spcBef>
              <a:buClr>
                <a:srgbClr val="86D1EC"/>
              </a:buClr>
              <a:buFont typeface="Wingdings"/>
              <a:buChar char="➢"/>
              <a:defRPr sz="1500">
                <a:effectLst>
                  <a:outerShdw sx="100000" sy="100000" kx="0" ky="0" algn="b" rotWithShape="0" blurRad="12700" dist="19304" dir="2700000">
                    <a:srgbClr val="000000"/>
                  </a:outerShdw>
                </a:effectLst>
              </a:defRPr>
            </a:pPr>
          </a:p>
          <a:p>
            <a:pPr marL="260604" indent="-260604" algn="just" defTabSz="694944">
              <a:spcBef>
                <a:spcPts val="0"/>
              </a:spcBef>
              <a:buClr>
                <a:srgbClr val="86D1EC"/>
              </a:buClr>
              <a:buFont typeface="Wingdings"/>
              <a:buChar char="➢"/>
              <a:defRPr sz="1500">
                <a:effectLst>
                  <a:outerShdw sx="100000" sy="100000" kx="0" ky="0" algn="b" rotWithShape="0" blurRad="12700" dist="19304" dir="2700000">
                    <a:srgbClr val="000000"/>
                  </a:outerShdw>
                </a:effectLst>
              </a:defRPr>
            </a:pPr>
            <a:r>
              <a:t>Once commissioned, new servers receive a surplice (white vestment top), black sash (indicating the rank of Novice), and an altar server pin. They are responsible for keeping their vestments clean and in good condition. </a:t>
            </a:r>
          </a:p>
          <a:p>
            <a:pPr marL="260604" indent="-260604" algn="just" defTabSz="694944">
              <a:spcBef>
                <a:spcPts val="0"/>
              </a:spcBef>
              <a:buClr>
                <a:srgbClr val="86D1EC"/>
              </a:buClr>
              <a:buFont typeface="Wingdings"/>
              <a:buChar char="➢"/>
              <a:defRPr sz="1500">
                <a:effectLst>
                  <a:outerShdw sx="100000" sy="100000" kx="0" ky="0" algn="b" rotWithShape="0" blurRad="12700" dist="19304" dir="2700000">
                    <a:srgbClr val="000000"/>
                  </a:outerShdw>
                </a:effectLst>
              </a:defRPr>
            </a:pPr>
          </a:p>
          <a:p>
            <a:pPr marL="260604" indent="-260604" algn="just" defTabSz="694944">
              <a:spcBef>
                <a:spcPts val="0"/>
              </a:spcBef>
              <a:buClr>
                <a:srgbClr val="86D1EC"/>
              </a:buClr>
              <a:buFont typeface="Wingdings"/>
              <a:buChar char="➢"/>
              <a:defRPr sz="1500">
                <a:effectLst>
                  <a:outerShdw sx="100000" sy="100000" kx="0" ky="0" algn="b" rotWithShape="0" blurRad="12700" dist="19304" dir="2700000">
                    <a:srgbClr val="000000"/>
                  </a:outerShdw>
                </a:effectLst>
              </a:defRPr>
            </a:pPr>
            <a:r>
              <a:t>As quickly as the kids outgrow their school clothes, they also outgrow their vestments. Their Mass coach will inform them when it is time to exchange vestments for a larger size. After cleaning their old vestments, servers can exchange them in the altar server closet located in the Usher room.</a:t>
            </a:r>
          </a:p>
          <a:p>
            <a:pPr marL="260604" indent="-260604" algn="just" defTabSz="694944">
              <a:spcBef>
                <a:spcPts val="0"/>
              </a:spcBef>
              <a:buClr>
                <a:srgbClr val="86D1EC"/>
              </a:buClr>
              <a:buFont typeface="Wingdings"/>
              <a:buChar char="➢"/>
              <a:defRPr sz="1500">
                <a:effectLst>
                  <a:outerShdw sx="100000" sy="100000" kx="0" ky="0" algn="b" rotWithShape="0" blurRad="12700" dist="19304" dir="2700000">
                    <a:srgbClr val="000000"/>
                  </a:outerShdw>
                </a:effectLst>
              </a:defRPr>
            </a:pPr>
          </a:p>
          <a:p>
            <a:pPr marL="260604" indent="-260604" algn="just" defTabSz="694944">
              <a:spcBef>
                <a:spcPts val="0"/>
              </a:spcBef>
              <a:buClr>
                <a:srgbClr val="86D1EC"/>
              </a:buClr>
              <a:buFont typeface="Wingdings"/>
              <a:buChar char="➢"/>
              <a:defRPr sz="1500">
                <a:effectLst>
                  <a:outerShdw sx="100000" sy="100000" kx="0" ky="0" algn="b" rotWithShape="0" blurRad="12700" dist="19304" dir="2700000">
                    <a:srgbClr val="000000"/>
                  </a:outerShdw>
                </a:effectLst>
              </a:defRPr>
            </a:pPr>
            <a:r>
              <a:t>New servers are assigned to a team consisting of two other servers plus an adult Mass Coach (more on coaches shortly).</a:t>
            </a:r>
          </a:p>
          <a:p>
            <a:pPr marL="260604" indent="-260604" algn="just" defTabSz="694944">
              <a:spcBef>
                <a:spcPts val="0"/>
              </a:spcBef>
              <a:buClr>
                <a:srgbClr val="86D1EC"/>
              </a:buClr>
              <a:buFont typeface="Wingdings"/>
              <a:buChar char="➢"/>
              <a:defRPr sz="1500">
                <a:effectLst>
                  <a:outerShdw sx="100000" sy="100000" kx="0" ky="0" algn="b" rotWithShape="0" blurRad="12700" dist="19304" dir="2700000">
                    <a:srgbClr val="000000"/>
                  </a:outerShdw>
                </a:effectLst>
              </a:defRPr>
            </a:pPr>
          </a:p>
          <a:p>
            <a:pPr marL="260604" indent="-260604" algn="just" defTabSz="694944">
              <a:spcBef>
                <a:spcPts val="0"/>
              </a:spcBef>
              <a:buClr>
                <a:srgbClr val="86D1EC"/>
              </a:buClr>
              <a:buFont typeface="Wingdings"/>
              <a:buChar char="➢"/>
              <a:defRPr sz="1500">
                <a:effectLst>
                  <a:outerShdw sx="100000" sy="100000" kx="0" ky="0" algn="b" rotWithShape="0" blurRad="12700" dist="19304" dir="2700000">
                    <a:srgbClr val="000000"/>
                  </a:outerShdw>
                </a:effectLst>
              </a:defRPr>
            </a:pPr>
            <a:r>
              <a:t>Teams rotate through weekend Masses (except holiday masses) during the calendar year. Each team will be scheduled to serve at each Mass time (including 7:30am Sunday) at least once per year. Teams typically are scheduled to serve one Mass every 4-5 weeks.</a:t>
            </a:r>
          </a:p>
        </p:txBody>
      </p:sp>
      <p:pic>
        <p:nvPicPr>
          <p:cNvPr id="82" name="image4.png"/>
          <p:cNvPicPr>
            <a:picLocks noChangeAspect="1"/>
          </p:cNvPicPr>
          <p:nvPr/>
        </p:nvPicPr>
        <p:blipFill>
          <a:blip r:embed="rId2">
            <a:extLst/>
          </a:blip>
          <a:stretch>
            <a:fillRect/>
          </a:stretch>
        </p:blipFill>
        <p:spPr>
          <a:xfrm>
            <a:off x="7696200" y="304800"/>
            <a:ext cx="914400" cy="1066800"/>
          </a:xfrm>
          <a:prstGeom prst="rect">
            <a:avLst/>
          </a:prstGeom>
          <a:ln w="12700">
            <a:miter lim="400000"/>
          </a:ln>
        </p:spPr>
      </p:pic>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Shape 84"/>
          <p:cNvSpPr/>
          <p:nvPr>
            <p:ph type="title" idx="4294967295"/>
          </p:nvPr>
        </p:nvSpPr>
        <p:spPr>
          <a:xfrm>
            <a:off x="457200" y="265112"/>
            <a:ext cx="8229600" cy="1143001"/>
          </a:xfrm>
          <a:prstGeom prst="rect">
            <a:avLst/>
          </a:prstGeom>
        </p:spPr>
        <p:txBody>
          <a:bodyPr>
            <a:normAutofit fontScale="100000" lnSpcReduction="0"/>
          </a:bodyPr>
          <a:lstStyle/>
          <a:p>
            <a:pPr>
              <a:defRPr b="1">
                <a:solidFill>
                  <a:srgbClr val="FFC000"/>
                </a:solidFill>
                <a:effectLst>
                  <a:outerShdw sx="100000" sy="100000" kx="0" ky="0" algn="b" rotWithShape="0" blurRad="12700" dist="25400" dir="2700000">
                    <a:srgbClr val="000000"/>
                  </a:outerShdw>
                </a:effectLst>
              </a:defRPr>
            </a:pPr>
            <a:r>
              <a:t>Program Overview</a:t>
            </a:r>
            <a:br/>
            <a:r>
              <a:rPr sz="2800"/>
              <a:t>Ranks and Promotions</a:t>
            </a:r>
          </a:p>
        </p:txBody>
      </p:sp>
      <p:pic>
        <p:nvPicPr>
          <p:cNvPr id="85" name="image4.png"/>
          <p:cNvPicPr>
            <a:picLocks noChangeAspect="1"/>
          </p:cNvPicPr>
          <p:nvPr/>
        </p:nvPicPr>
        <p:blipFill>
          <a:blip r:embed="rId2">
            <a:extLst/>
          </a:blip>
          <a:stretch>
            <a:fillRect/>
          </a:stretch>
        </p:blipFill>
        <p:spPr>
          <a:xfrm>
            <a:off x="7696200" y="304800"/>
            <a:ext cx="914400" cy="1066800"/>
          </a:xfrm>
          <a:prstGeom prst="rect">
            <a:avLst/>
          </a:prstGeom>
          <a:ln w="12700">
            <a:miter lim="400000"/>
          </a:ln>
        </p:spPr>
      </p:pic>
      <p:sp>
        <p:nvSpPr>
          <p:cNvPr id="86" name="Shape 86"/>
          <p:cNvSpPr/>
          <p:nvPr>
            <p:ph type="body" idx="4294967295"/>
          </p:nvPr>
        </p:nvSpPr>
        <p:spPr>
          <a:xfrm>
            <a:off x="355600" y="1892300"/>
            <a:ext cx="8229600" cy="4530725"/>
          </a:xfrm>
          <a:prstGeom prst="rect">
            <a:avLst/>
          </a:prstGeom>
        </p:spPr>
        <p:txBody>
          <a:bodyPr>
            <a:normAutofit fontScale="100000" lnSpcReduction="0"/>
          </a:bodyPr>
          <a:lstStyle/>
          <a:p>
            <a:pPr marL="274320" indent="-274320" algn="just" defTabSz="731519">
              <a:spcBef>
                <a:spcPts val="0"/>
              </a:spcBef>
              <a:buClr>
                <a:srgbClr val="86D1EC"/>
              </a:buClr>
              <a:buFont typeface="Wingdings"/>
              <a:buChar char="➢"/>
              <a:defRPr sz="1600">
                <a:effectLst>
                  <a:outerShdw sx="100000" sy="100000" kx="0" ky="0" algn="b" rotWithShape="0" blurRad="12700" dist="20320" dir="2700000">
                    <a:srgbClr val="000000"/>
                  </a:outerShdw>
                </a:effectLst>
              </a:defRPr>
            </a:pPr>
            <a:r>
              <a:t>Novice (black sash): At least 7 years old, a rising 3rd grader by November 30, and active in the altar server program for at least 4 months</a:t>
            </a:r>
          </a:p>
          <a:p>
            <a:pPr marL="274320" indent="-274320" algn="just" defTabSz="731519">
              <a:spcBef>
                <a:spcPts val="0"/>
              </a:spcBef>
              <a:buClr>
                <a:srgbClr val="86D1EC"/>
              </a:buClr>
              <a:buFont typeface="Wingdings"/>
              <a:buChar char="➢"/>
              <a:defRPr sz="1600">
                <a:effectLst>
                  <a:outerShdw sx="100000" sy="100000" kx="0" ky="0" algn="b" rotWithShape="0" blurRad="12700" dist="20320" dir="2700000">
                    <a:srgbClr val="000000"/>
                  </a:outerShdw>
                </a:effectLst>
              </a:defRPr>
            </a:pPr>
          </a:p>
          <a:p>
            <a:pPr marL="274320" indent="-274320" algn="just" defTabSz="731519">
              <a:spcBef>
                <a:spcPts val="0"/>
              </a:spcBef>
              <a:buClr>
                <a:srgbClr val="86D1EC"/>
              </a:buClr>
              <a:buFont typeface="Wingdings"/>
              <a:buChar char="➢"/>
              <a:defRPr sz="1600">
                <a:effectLst>
                  <a:outerShdw sx="100000" sy="100000" kx="0" ky="0" algn="b" rotWithShape="0" blurRad="12700" dist="20320" dir="2700000">
                    <a:srgbClr val="000000"/>
                  </a:outerShdw>
                </a:effectLst>
              </a:defRPr>
            </a:pPr>
            <a:r>
              <a:t>Skilled (red sash): At least 9 years old, a rising 4th grader, and active for at least 8 months</a:t>
            </a:r>
          </a:p>
          <a:p>
            <a:pPr marL="274320" indent="-274320" algn="just" defTabSz="731519">
              <a:spcBef>
                <a:spcPts val="0"/>
              </a:spcBef>
              <a:buClr>
                <a:srgbClr val="86D1EC"/>
              </a:buClr>
              <a:buFont typeface="Wingdings"/>
              <a:buChar char="➢"/>
              <a:defRPr sz="1600">
                <a:effectLst>
                  <a:outerShdw sx="100000" sy="100000" kx="0" ky="0" algn="b" rotWithShape="0" blurRad="12700" dist="20320" dir="2700000">
                    <a:srgbClr val="000000"/>
                  </a:outerShdw>
                </a:effectLst>
              </a:defRPr>
            </a:pPr>
          </a:p>
          <a:p>
            <a:pPr marL="274320" indent="-274320" algn="just" defTabSz="731519">
              <a:spcBef>
                <a:spcPts val="0"/>
              </a:spcBef>
              <a:buClr>
                <a:srgbClr val="86D1EC"/>
              </a:buClr>
              <a:buFont typeface="Wingdings"/>
              <a:buChar char="➢"/>
              <a:defRPr sz="1600">
                <a:effectLst>
                  <a:outerShdw sx="100000" sy="100000" kx="0" ky="0" algn="b" rotWithShape="0" blurRad="12700" dist="20320" dir="2700000">
                    <a:srgbClr val="000000"/>
                  </a:outerShdw>
                </a:effectLst>
              </a:defRPr>
            </a:pPr>
            <a:r>
              <a:t>Master (red sash with gold trim):  At least 11 years old, a rising 6th grader, and active for at least 12 months</a:t>
            </a:r>
          </a:p>
          <a:p>
            <a:pPr marL="274320" indent="-274320" algn="just" defTabSz="731519">
              <a:spcBef>
                <a:spcPts val="0"/>
              </a:spcBef>
              <a:buClr>
                <a:srgbClr val="86D1EC"/>
              </a:buClr>
              <a:buFont typeface="Wingdings"/>
              <a:buChar char="➢"/>
              <a:defRPr sz="1600">
                <a:effectLst>
                  <a:outerShdw sx="100000" sy="100000" kx="0" ky="0" algn="b" rotWithShape="0" blurRad="12700" dist="20320" dir="2700000">
                    <a:srgbClr val="000000"/>
                  </a:outerShdw>
                </a:effectLst>
              </a:defRPr>
            </a:pPr>
          </a:p>
          <a:p>
            <a:pPr marL="274320" indent="-274320" algn="just" defTabSz="731519">
              <a:spcBef>
                <a:spcPts val="0"/>
              </a:spcBef>
              <a:buClr>
                <a:srgbClr val="86D1EC"/>
              </a:buClr>
              <a:buFont typeface="Wingdings"/>
              <a:buChar char="➢"/>
              <a:defRPr sz="1600">
                <a:effectLst>
                  <a:outerShdw sx="100000" sy="100000" kx="0" ky="0" algn="b" rotWithShape="0" blurRad="12700" dist="20320" dir="2700000">
                    <a:srgbClr val="000000"/>
                  </a:outerShdw>
                </a:effectLst>
              </a:defRPr>
            </a:pPr>
            <a:r>
              <a:t>Guardian (gold sash): At least 14 years old, a rising 9th grader, and active for at least 12 months</a:t>
            </a:r>
          </a:p>
          <a:p>
            <a:pPr marL="274320" indent="-274320" algn="just" defTabSz="731519">
              <a:spcBef>
                <a:spcPts val="0"/>
              </a:spcBef>
              <a:buClr>
                <a:srgbClr val="86D1EC"/>
              </a:buClr>
              <a:buFont typeface="Wingdings"/>
              <a:buChar char="➢"/>
              <a:defRPr sz="1600">
                <a:effectLst>
                  <a:outerShdw sx="100000" sy="100000" kx="0" ky="0" algn="b" rotWithShape="0" blurRad="12700" dist="20320" dir="2700000">
                    <a:srgbClr val="000000"/>
                  </a:outerShdw>
                </a:effectLst>
              </a:defRPr>
            </a:pPr>
          </a:p>
          <a:p>
            <a:pPr marL="274320" indent="-274320" algn="just" defTabSz="731519">
              <a:spcBef>
                <a:spcPts val="0"/>
              </a:spcBef>
              <a:buClr>
                <a:srgbClr val="86D1EC"/>
              </a:buClr>
              <a:buFont typeface="Wingdings"/>
              <a:buChar char="➢"/>
              <a:defRPr sz="1600">
                <a:effectLst>
                  <a:outerShdw sx="100000" sy="100000" kx="0" ky="0" algn="b" rotWithShape="0" blurRad="12700" dist="20320" dir="2700000">
                    <a:srgbClr val="000000"/>
                  </a:outerShdw>
                </a:effectLst>
              </a:defRPr>
            </a:pPr>
            <a:r>
              <a:t>Promotions can be achieved as the servers grow in age and experience. The server’s parent is notified by email in June when their child is eligible for promotion.  </a:t>
            </a:r>
          </a:p>
          <a:p>
            <a:pPr marL="274320" indent="-274320" algn="just" defTabSz="731519">
              <a:spcBef>
                <a:spcPts val="0"/>
              </a:spcBef>
              <a:buClr>
                <a:srgbClr val="86D1EC"/>
              </a:buClr>
              <a:buFont typeface="Wingdings"/>
              <a:buChar char="➢"/>
              <a:defRPr sz="1600">
                <a:effectLst>
                  <a:outerShdw sx="100000" sy="100000" kx="0" ky="0" algn="b" rotWithShape="0" blurRad="12700" dist="20320" dir="2700000">
                    <a:srgbClr val="000000"/>
                  </a:outerShdw>
                </a:effectLst>
              </a:defRPr>
            </a:pPr>
          </a:p>
          <a:p>
            <a:pPr marL="274320" indent="-274320" algn="just" defTabSz="731519">
              <a:spcBef>
                <a:spcPts val="0"/>
              </a:spcBef>
              <a:buClr>
                <a:srgbClr val="86D1EC"/>
              </a:buClr>
              <a:buFont typeface="Wingdings"/>
              <a:buChar char="➢"/>
              <a:defRPr sz="1600">
                <a:effectLst>
                  <a:outerShdw sx="100000" sy="100000" kx="0" ky="0" algn="b" rotWithShape="0" blurRad="12700" dist="20320" dir="2700000">
                    <a:srgbClr val="000000"/>
                  </a:outerShdw>
                </a:effectLst>
              </a:defRPr>
            </a:pPr>
            <a:r>
              <a:t>Servers seeking a promotion must complete a self-study module and fill out a Petition for Promotion form. Their mass coach must sign off on the petition certifying their readiness. The servers will also be observed at least one time serving a Mass either by one or both program co-coordinators or another mass coach.</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8" name="Shape 88"/>
          <p:cNvSpPr/>
          <p:nvPr>
            <p:ph type="body" idx="4294967295"/>
          </p:nvPr>
        </p:nvSpPr>
        <p:spPr>
          <a:xfrm>
            <a:off x="241300" y="1701800"/>
            <a:ext cx="8610600" cy="4908054"/>
          </a:xfrm>
          <a:prstGeom prst="rect">
            <a:avLst/>
          </a:prstGeom>
        </p:spPr>
        <p:txBody>
          <a:bodyPr>
            <a:normAutofit fontScale="100000" lnSpcReduction="0"/>
          </a:bodyPr>
          <a:lstStyle/>
          <a:p>
            <a:pPr marL="236599" indent="-236599" defTabSz="630936">
              <a:spcBef>
                <a:spcPts val="200"/>
              </a:spcBef>
              <a:buClr>
                <a:srgbClr val="86D1EC"/>
              </a:buClr>
              <a:buFont typeface="Wingdings"/>
              <a:buChar char="➢"/>
              <a:defRPr sz="1300">
                <a:effectLst>
                  <a:outerShdw sx="100000" sy="100000" kx="0" ky="0" algn="b" rotWithShape="0" blurRad="12700" dist="17526" dir="2700000">
                    <a:srgbClr val="000000"/>
                  </a:outerShdw>
                </a:effectLst>
              </a:defRPr>
            </a:pPr>
            <a:r>
              <a:t>Apprentice Servers (shadows) do not sign-up for Mass, they may just show up and observe. Once they feel comfortable doing so they may take a seat on the Altar and even participate in serving the Mass. Otherwise, they may sit in the first row and simply observe. </a:t>
            </a:r>
          </a:p>
          <a:p>
            <a:pPr marL="236599" indent="-236599" defTabSz="630936">
              <a:spcBef>
                <a:spcPts val="200"/>
              </a:spcBef>
              <a:buClr>
                <a:srgbClr val="86D1EC"/>
              </a:buClr>
              <a:buFont typeface="Wingdings"/>
              <a:buChar char="➢"/>
              <a:defRPr sz="1300">
                <a:effectLst>
                  <a:outerShdw sx="100000" sy="100000" kx="0" ky="0" algn="b" rotWithShape="0" blurRad="12700" dist="17526" dir="2700000">
                    <a:srgbClr val="000000"/>
                  </a:outerShdw>
                </a:effectLst>
              </a:defRPr>
            </a:pPr>
          </a:p>
          <a:p>
            <a:pPr marL="236599" indent="-236599" defTabSz="630936">
              <a:spcBef>
                <a:spcPts val="200"/>
              </a:spcBef>
              <a:buClr>
                <a:srgbClr val="86D1EC"/>
              </a:buClr>
              <a:buFont typeface="Wingdings"/>
              <a:buChar char="➢"/>
              <a:defRPr sz="1300">
                <a:effectLst>
                  <a:outerShdw sx="100000" sy="100000" kx="0" ky="0" algn="b" rotWithShape="0" blurRad="12700" dist="17526" dir="2700000">
                    <a:srgbClr val="000000"/>
                  </a:outerShdw>
                </a:effectLst>
              </a:defRPr>
            </a:pPr>
            <a:r>
              <a:t>All servers are expected to serve a minimum of 15 times per calendar year to be considered for promotion.  However, they are typically only be assigned to serve at 10-12 masses. The remainder are made up by signing up for open slots on the schedule.</a:t>
            </a:r>
          </a:p>
          <a:p>
            <a:pPr marL="236599" indent="-236599" defTabSz="630936">
              <a:spcBef>
                <a:spcPts val="200"/>
              </a:spcBef>
              <a:buClr>
                <a:srgbClr val="86D1EC"/>
              </a:buClr>
              <a:buFont typeface="Wingdings"/>
              <a:buChar char="➢"/>
              <a:defRPr sz="1300">
                <a:effectLst>
                  <a:outerShdw sx="100000" sy="100000" kx="0" ky="0" algn="b" rotWithShape="0" blurRad="12700" dist="17526" dir="2700000">
                    <a:srgbClr val="000000"/>
                  </a:outerShdw>
                </a:effectLst>
              </a:defRPr>
            </a:pPr>
          </a:p>
          <a:p>
            <a:pPr marL="236599" indent="-236599" defTabSz="630936">
              <a:spcBef>
                <a:spcPts val="200"/>
              </a:spcBef>
              <a:buClr>
                <a:srgbClr val="86D1EC"/>
              </a:buClr>
              <a:buFont typeface="Wingdings"/>
              <a:buChar char="➢"/>
              <a:defRPr sz="1300">
                <a:effectLst>
                  <a:outerShdw sx="100000" sy="100000" kx="0" ky="0" algn="b" rotWithShape="0" blurRad="12700" dist="17526" dir="2700000">
                    <a:srgbClr val="000000"/>
                  </a:outerShdw>
                </a:effectLst>
              </a:defRPr>
            </a:pPr>
            <a:r>
              <a:t>Each regular Mass is assigned a rotating team of three servers. Each Mass also has three “open” server slots that are first come, first served. There are only enough jobs for six servers at a typical Mass.</a:t>
            </a:r>
          </a:p>
          <a:p>
            <a:pPr marL="236599" indent="-236599" defTabSz="630936">
              <a:spcBef>
                <a:spcPts val="200"/>
              </a:spcBef>
              <a:buClr>
                <a:srgbClr val="86D1EC"/>
              </a:buClr>
              <a:buFont typeface="Wingdings"/>
              <a:buChar char="➢"/>
              <a:defRPr sz="1300">
                <a:effectLst>
                  <a:outerShdw sx="100000" sy="100000" kx="0" ky="0" algn="b" rotWithShape="0" blurRad="12700" dist="17526" dir="2700000">
                    <a:srgbClr val="000000"/>
                  </a:outerShdw>
                </a:effectLst>
              </a:defRPr>
            </a:pPr>
          </a:p>
          <a:p>
            <a:pPr marL="236599" indent="-236599" defTabSz="630936">
              <a:spcBef>
                <a:spcPts val="200"/>
              </a:spcBef>
              <a:buClr>
                <a:srgbClr val="86D1EC"/>
              </a:buClr>
              <a:buFont typeface="Wingdings"/>
              <a:buChar char="➢"/>
              <a:defRPr sz="1300">
                <a:effectLst>
                  <a:outerShdw sx="100000" sy="100000" kx="0" ky="0" algn="b" rotWithShape="0" blurRad="12700" dist="17526" dir="2700000">
                    <a:srgbClr val="000000"/>
                  </a:outerShdw>
                </a:effectLst>
              </a:defRPr>
            </a:pPr>
            <a:r>
              <a:t>In addition to their scheduled masses, all servers may sign-up for as many or as few additional masses as their schedule permits.   </a:t>
            </a:r>
          </a:p>
          <a:p>
            <a:pPr marL="236599" indent="-236599" defTabSz="630936">
              <a:spcBef>
                <a:spcPts val="200"/>
              </a:spcBef>
              <a:buClr>
                <a:srgbClr val="86D1EC"/>
              </a:buClr>
              <a:buFont typeface="Wingdings"/>
              <a:buChar char="➢"/>
              <a:defRPr sz="1300">
                <a:effectLst>
                  <a:outerShdw sx="100000" sy="100000" kx="0" ky="0" algn="b" rotWithShape="0" blurRad="12700" dist="17526" dir="2700000">
                    <a:srgbClr val="000000"/>
                  </a:outerShdw>
                </a:effectLst>
              </a:defRPr>
            </a:pPr>
          </a:p>
          <a:p>
            <a:pPr marL="236599" indent="-236599" defTabSz="630936">
              <a:spcBef>
                <a:spcPts val="200"/>
              </a:spcBef>
              <a:buClr>
                <a:srgbClr val="86D1EC"/>
              </a:buClr>
              <a:buFont typeface="Wingdings"/>
              <a:buChar char="➢"/>
              <a:defRPr sz="1300">
                <a:effectLst>
                  <a:outerShdw sx="100000" sy="100000" kx="0" ky="0" algn="b" rotWithShape="0" blurRad="12700" dist="17526" dir="2700000">
                    <a:srgbClr val="000000"/>
                  </a:outerShdw>
                </a:effectLst>
              </a:defRPr>
            </a:pPr>
            <a:r>
              <a:t>Special masses are NOT scheduled using the rotating team concept. Each of the 6 server slots to these masses are considered “open” and available on a first come, first served basis.   </a:t>
            </a:r>
          </a:p>
          <a:p>
            <a:pPr marL="236599" indent="-236599" defTabSz="630936">
              <a:spcBef>
                <a:spcPts val="200"/>
              </a:spcBef>
              <a:buClr>
                <a:srgbClr val="86D1EC"/>
              </a:buClr>
              <a:buFont typeface="Wingdings"/>
              <a:buChar char="➢"/>
              <a:defRPr sz="1300">
                <a:effectLst>
                  <a:outerShdw sx="100000" sy="100000" kx="0" ky="0" algn="b" rotWithShape="0" blurRad="12700" dist="17526" dir="2700000">
                    <a:srgbClr val="000000"/>
                  </a:outerShdw>
                </a:effectLst>
              </a:defRPr>
            </a:pPr>
          </a:p>
          <a:p>
            <a:pPr marL="236599" indent="-236599" defTabSz="630936">
              <a:spcBef>
                <a:spcPts val="200"/>
              </a:spcBef>
              <a:buClr>
                <a:srgbClr val="86D1EC"/>
              </a:buClr>
              <a:buFont typeface="Wingdings"/>
              <a:buChar char="➢"/>
              <a:defRPr sz="1300">
                <a:effectLst>
                  <a:outerShdw sx="100000" sy="100000" kx="0" ky="0" algn="b" rotWithShape="0" blurRad="12700" dist="17526" dir="2700000">
                    <a:srgbClr val="000000"/>
                  </a:outerShdw>
                </a:effectLst>
              </a:defRPr>
            </a:pPr>
            <a:r>
              <a:t>Special Masses include: Christmas Eve, Christmas Day, Holy Thursday, Good Friday, Easter Vigil, Weddings, Confirmation, Vacation Bible School, Thanksgiving Day, First Communion, and the Parish Mission.  Funerals are covered by Knights of Columbus acolytes.  </a:t>
            </a:r>
          </a:p>
          <a:p>
            <a:pPr marL="236599" indent="-236599" defTabSz="630936">
              <a:spcBef>
                <a:spcPts val="200"/>
              </a:spcBef>
              <a:buClr>
                <a:srgbClr val="86D1EC"/>
              </a:buClr>
              <a:buFont typeface="Wingdings"/>
              <a:buChar char="➢"/>
              <a:defRPr sz="1300">
                <a:effectLst>
                  <a:outerShdw sx="100000" sy="100000" kx="0" ky="0" algn="b" rotWithShape="0" blurRad="12700" dist="17526" dir="2700000">
                    <a:srgbClr val="000000"/>
                  </a:outerShdw>
                </a:effectLst>
              </a:defRPr>
            </a:pPr>
          </a:p>
          <a:p>
            <a:pPr marL="236599" indent="-236599" defTabSz="630936">
              <a:spcBef>
                <a:spcPts val="200"/>
              </a:spcBef>
              <a:buClr>
                <a:srgbClr val="86D1EC"/>
              </a:buClr>
              <a:buFont typeface="Wingdings"/>
              <a:buChar char="➢"/>
              <a:defRPr sz="1300">
                <a:effectLst>
                  <a:outerShdw sx="100000" sy="100000" kx="0" ky="0" algn="b" rotWithShape="0" blurRad="12700" dist="17526" dir="2700000">
                    <a:srgbClr val="000000"/>
                  </a:outerShdw>
                </a:effectLst>
              </a:defRPr>
            </a:pPr>
            <a:r>
              <a:t>Servers who are not able to attend – as scheduled - are expected to find a substitute. </a:t>
            </a:r>
          </a:p>
        </p:txBody>
      </p:sp>
      <p:sp>
        <p:nvSpPr>
          <p:cNvPr id="89" name="Shape 89"/>
          <p:cNvSpPr/>
          <p:nvPr>
            <p:ph type="title" idx="4294967295"/>
          </p:nvPr>
        </p:nvSpPr>
        <p:spPr>
          <a:xfrm>
            <a:off x="457200" y="277812"/>
            <a:ext cx="8229600" cy="1143001"/>
          </a:xfrm>
          <a:prstGeom prst="rect">
            <a:avLst/>
          </a:prstGeom>
        </p:spPr>
        <p:txBody>
          <a:bodyPr>
            <a:normAutofit fontScale="100000" lnSpcReduction="0"/>
          </a:bodyPr>
          <a:lstStyle/>
          <a:p>
            <a:pPr>
              <a:defRPr b="1">
                <a:solidFill>
                  <a:srgbClr val="FFC000"/>
                </a:solidFill>
                <a:effectLst>
                  <a:outerShdw sx="100000" sy="100000" kx="0" ky="0" algn="b" rotWithShape="0" blurRad="12700" dist="25400" dir="2700000">
                    <a:srgbClr val="000000"/>
                  </a:outerShdw>
                </a:effectLst>
              </a:defRPr>
            </a:pPr>
            <a:r>
              <a:t>Program Overview</a:t>
            </a:r>
            <a:br/>
            <a:r>
              <a:rPr sz="2800"/>
              <a:t>Scheduling Expectations</a:t>
            </a:r>
          </a:p>
        </p:txBody>
      </p:sp>
      <p:pic>
        <p:nvPicPr>
          <p:cNvPr id="90" name="image4.png"/>
          <p:cNvPicPr>
            <a:picLocks noChangeAspect="1"/>
          </p:cNvPicPr>
          <p:nvPr/>
        </p:nvPicPr>
        <p:blipFill>
          <a:blip r:embed="rId2">
            <a:extLst/>
          </a:blip>
          <a:stretch>
            <a:fillRect/>
          </a:stretch>
        </p:blipFill>
        <p:spPr>
          <a:xfrm>
            <a:off x="7696200" y="304800"/>
            <a:ext cx="914400" cy="1066800"/>
          </a:xfrm>
          <a:prstGeom prst="rect">
            <a:avLst/>
          </a:prstGeom>
          <a:ln w="12700">
            <a:miter lim="400000"/>
          </a:ln>
        </p:spPr>
      </p:pic>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ph type="body" idx="4294967295"/>
          </p:nvPr>
        </p:nvSpPr>
        <p:spPr>
          <a:xfrm>
            <a:off x="101600" y="1752600"/>
            <a:ext cx="8686800" cy="4530725"/>
          </a:xfrm>
          <a:prstGeom prst="rect">
            <a:avLst/>
          </a:prstGeom>
        </p:spPr>
        <p:txBody>
          <a:bodyPr>
            <a:normAutofit fontScale="100000" lnSpcReduction="0"/>
          </a:bodyPr>
          <a:lstStyle/>
          <a:p>
            <a:pPr marL="236599" indent="-236599" algn="just" defTabSz="630936">
              <a:spcBef>
                <a:spcPts val="200"/>
              </a:spcBef>
              <a:buClr>
                <a:srgbClr val="86D1EC"/>
              </a:buClr>
              <a:buFont typeface="Wingdings"/>
              <a:buChar char="➢"/>
              <a:defRPr sz="1300">
                <a:effectLst>
                  <a:outerShdw sx="100000" sy="100000" kx="0" ky="0" algn="b" rotWithShape="0" blurRad="12700" dist="17526" dir="2700000">
                    <a:srgbClr val="000000"/>
                  </a:outerShdw>
                </a:effectLst>
              </a:defRPr>
            </a:pPr>
            <a:r>
              <a:t>Upon arriving to Mass, the SCHEDULED server with the highest level (at 20 minutes prior to the start of Mass) assigns all other servers to available jobs and communicates to the Lectern the first names of all the participating servers. </a:t>
            </a:r>
          </a:p>
          <a:p>
            <a:pPr marL="236599" indent="-236599" algn="just" defTabSz="630936">
              <a:spcBef>
                <a:spcPts val="500"/>
              </a:spcBef>
              <a:buClr>
                <a:srgbClr val="86D1EC"/>
              </a:buClr>
              <a:buFont typeface="Wingdings"/>
              <a:buChar char="➢"/>
              <a:defRPr sz="1300">
                <a:effectLst>
                  <a:outerShdw sx="100000" sy="100000" kx="0" ky="0" algn="b" rotWithShape="0" blurRad="12700" dist="17526" dir="2700000">
                    <a:srgbClr val="000000"/>
                  </a:outerShdw>
                </a:effectLst>
              </a:defRPr>
            </a:pPr>
          </a:p>
          <a:p>
            <a:pPr marL="236599" indent="-236599" algn="just" defTabSz="630936">
              <a:spcBef>
                <a:spcPts val="200"/>
              </a:spcBef>
              <a:buClr>
                <a:srgbClr val="86D1EC"/>
              </a:buClr>
              <a:buFont typeface="Wingdings"/>
              <a:buChar char="➢"/>
              <a:defRPr sz="1300">
                <a:effectLst>
                  <a:outerShdw sx="100000" sy="100000" kx="0" ky="0" algn="b" rotWithShape="0" blurRad="12700" dist="17526" dir="2700000">
                    <a:srgbClr val="000000"/>
                  </a:outerShdw>
                </a:effectLst>
              </a:defRPr>
            </a:pPr>
            <a:r>
              <a:t>If there is more than one SCHEDULED server present with the highest level, then the oldest server is responsible for assigning jobs.  If there are two servers with the same high rank, then the leader becomes the older of the two.  </a:t>
            </a:r>
          </a:p>
          <a:p>
            <a:pPr marL="236599" indent="-236599" algn="just" defTabSz="630936">
              <a:spcBef>
                <a:spcPts val="500"/>
              </a:spcBef>
              <a:buClr>
                <a:srgbClr val="86D1EC"/>
              </a:buClr>
              <a:buFont typeface="Wingdings"/>
              <a:buChar char="➢"/>
              <a:defRPr sz="1300">
                <a:effectLst>
                  <a:outerShdw sx="100000" sy="100000" kx="0" ky="0" algn="b" rotWithShape="0" blurRad="12700" dist="17526" dir="2700000">
                    <a:srgbClr val="000000"/>
                  </a:outerShdw>
                </a:effectLst>
              </a:defRPr>
            </a:pPr>
          </a:p>
          <a:p>
            <a:pPr marL="236599" indent="-236599" algn="just" defTabSz="630936">
              <a:spcBef>
                <a:spcPts val="200"/>
              </a:spcBef>
              <a:buClr>
                <a:srgbClr val="86D1EC"/>
              </a:buClr>
              <a:buFont typeface="Wingdings"/>
              <a:buChar char="➢"/>
              <a:defRPr sz="1300">
                <a:effectLst>
                  <a:outerShdw sx="100000" sy="100000" kx="0" ky="0" algn="b" rotWithShape="0" blurRad="12700" dist="17526" dir="2700000">
                    <a:srgbClr val="000000"/>
                  </a:outerShdw>
                </a:effectLst>
              </a:defRPr>
            </a:pPr>
            <a:r>
              <a:t>If a server(s) arrives late and jobs have already been designated, then the late server(s) may participate as “observers” regardless of their rank. </a:t>
            </a:r>
          </a:p>
          <a:p>
            <a:pPr marL="236599" indent="-236599" algn="just" defTabSz="630936">
              <a:spcBef>
                <a:spcPts val="200"/>
              </a:spcBef>
              <a:buClr>
                <a:srgbClr val="86D1EC"/>
              </a:buClr>
              <a:buFont typeface="Wingdings"/>
              <a:buChar char="➢"/>
              <a:defRPr sz="1300">
                <a:effectLst>
                  <a:outerShdw sx="100000" sy="100000" kx="0" ky="0" algn="b" rotWithShape="0" blurRad="12700" dist="17526" dir="2700000">
                    <a:srgbClr val="000000"/>
                  </a:outerShdw>
                </a:effectLst>
              </a:defRPr>
            </a:pPr>
          </a:p>
          <a:p>
            <a:pPr marL="236599" indent="-236599" algn="just" defTabSz="630936">
              <a:spcBef>
                <a:spcPts val="200"/>
              </a:spcBef>
              <a:buClr>
                <a:srgbClr val="86D1EC"/>
              </a:buClr>
              <a:buFont typeface="Wingdings"/>
              <a:buChar char="➢"/>
              <a:defRPr sz="1300">
                <a:effectLst>
                  <a:outerShdw sx="100000" sy="100000" kx="0" ky="0" algn="b" rotWithShape="0" blurRad="12700" dist="17526" dir="2700000">
                    <a:srgbClr val="000000"/>
                  </a:outerShdw>
                </a:effectLst>
              </a:defRPr>
            </a:pPr>
            <a:r>
              <a:t>A high-ranking server who arrives late to Mass relinquishes their right to lead the other servers at that Mass. Servers who are consistently late or miss a scheduled Mass (without finding a substitute) may be held back from a potential promotion or even eventually asked to leave the program. </a:t>
            </a:r>
          </a:p>
          <a:p>
            <a:pPr marL="236599" indent="-236599" algn="just" defTabSz="630936">
              <a:spcBef>
                <a:spcPts val="200"/>
              </a:spcBef>
              <a:buClr>
                <a:srgbClr val="86D1EC"/>
              </a:buClr>
              <a:buFont typeface="Wingdings"/>
              <a:buChar char="➢"/>
              <a:defRPr sz="1300">
                <a:effectLst>
                  <a:outerShdw sx="100000" sy="100000" kx="0" ky="0" algn="b" rotWithShape="0" blurRad="12700" dist="17526" dir="2700000">
                    <a:srgbClr val="000000"/>
                  </a:outerShdw>
                </a:effectLst>
              </a:defRPr>
            </a:pPr>
          </a:p>
          <a:p>
            <a:pPr marL="236599" indent="-236599" algn="just" defTabSz="630936">
              <a:spcBef>
                <a:spcPts val="200"/>
              </a:spcBef>
              <a:buClr>
                <a:srgbClr val="86D1EC"/>
              </a:buClr>
              <a:buFont typeface="Wingdings"/>
              <a:buChar char="➢"/>
              <a:defRPr sz="1300">
                <a:effectLst>
                  <a:outerShdw sx="100000" sy="100000" kx="0" ky="0" algn="b" rotWithShape="0" blurRad="12700" dist="17526" dir="2700000">
                    <a:srgbClr val="000000"/>
                  </a:outerShdw>
                </a:effectLst>
              </a:defRPr>
            </a:pPr>
            <a:r>
              <a:t>Mass coaches make notations in the Mass coach assessment book which server(s) are, or are not, on time and ready to serve (i.e. already wearing their vestments).  </a:t>
            </a:r>
          </a:p>
          <a:p>
            <a:pPr marL="236599" indent="-236599" algn="just" defTabSz="630936">
              <a:spcBef>
                <a:spcPts val="500"/>
              </a:spcBef>
              <a:buClr>
                <a:srgbClr val="86D1EC"/>
              </a:buClr>
              <a:buFont typeface="Wingdings"/>
              <a:buChar char="➢"/>
              <a:defRPr sz="1300">
                <a:effectLst>
                  <a:outerShdw sx="100000" sy="100000" kx="0" ky="0" algn="b" rotWithShape="0" blurRad="12700" dist="17526" dir="2700000">
                    <a:srgbClr val="000000"/>
                  </a:outerShdw>
                </a:effectLst>
              </a:defRPr>
            </a:pPr>
          </a:p>
          <a:p>
            <a:pPr marL="236599" indent="-236599" algn="just" defTabSz="630936">
              <a:spcBef>
                <a:spcPts val="200"/>
              </a:spcBef>
              <a:buClr>
                <a:srgbClr val="86D1EC"/>
              </a:buClr>
              <a:buFont typeface="Wingdings"/>
              <a:buChar char="➢"/>
              <a:defRPr sz="1300">
                <a:effectLst>
                  <a:outerShdw sx="100000" sy="100000" kx="0" ky="0" algn="b" rotWithShape="0" blurRad="12700" dist="17526" dir="2700000">
                    <a:srgbClr val="000000"/>
                  </a:outerShdw>
                </a:effectLst>
              </a:defRPr>
            </a:pPr>
            <a:r>
              <a:t>Note: if there are no servers scheduled for a specific mass, then the server with the highest rank (at 20 minutes prior to the start of Mass) assigns all other servers to available jobs.</a:t>
            </a:r>
          </a:p>
        </p:txBody>
      </p:sp>
      <p:sp>
        <p:nvSpPr>
          <p:cNvPr id="93" name="Shape 93"/>
          <p:cNvSpPr/>
          <p:nvPr>
            <p:ph type="title" idx="4294967295"/>
          </p:nvPr>
        </p:nvSpPr>
        <p:spPr>
          <a:xfrm>
            <a:off x="457200" y="277812"/>
            <a:ext cx="8229600" cy="1143001"/>
          </a:xfrm>
          <a:prstGeom prst="rect">
            <a:avLst/>
          </a:prstGeom>
        </p:spPr>
        <p:txBody>
          <a:bodyPr>
            <a:normAutofit fontScale="100000" lnSpcReduction="0"/>
          </a:bodyPr>
          <a:lstStyle/>
          <a:p>
            <a:pPr>
              <a:defRPr b="1">
                <a:solidFill>
                  <a:srgbClr val="FFC000"/>
                </a:solidFill>
                <a:effectLst>
                  <a:outerShdw sx="100000" sy="100000" kx="0" ky="0" algn="b" rotWithShape="0" blurRad="12700" dist="25400" dir="2700000">
                    <a:srgbClr val="000000"/>
                  </a:outerShdw>
                </a:effectLst>
              </a:defRPr>
            </a:pPr>
            <a:r>
              <a:t>Program Overview</a:t>
            </a:r>
            <a:br/>
            <a:r>
              <a:rPr sz="2800"/>
              <a:t>Mass Duty Assignments</a:t>
            </a:r>
          </a:p>
        </p:txBody>
      </p:sp>
      <p:pic>
        <p:nvPicPr>
          <p:cNvPr id="94" name="image4.png"/>
          <p:cNvPicPr>
            <a:picLocks noChangeAspect="1"/>
          </p:cNvPicPr>
          <p:nvPr/>
        </p:nvPicPr>
        <p:blipFill>
          <a:blip r:embed="rId2">
            <a:extLst/>
          </a:blip>
          <a:stretch>
            <a:fillRect/>
          </a:stretch>
        </p:blipFill>
        <p:spPr>
          <a:xfrm>
            <a:off x="7696200" y="304800"/>
            <a:ext cx="914400" cy="1066800"/>
          </a:xfrm>
          <a:prstGeom prst="rect">
            <a:avLst/>
          </a:prstGeom>
          <a:ln w="12700">
            <a:miter lim="400000"/>
          </a:ln>
        </p:spPr>
      </p:pic>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6" name="Shape 96"/>
          <p:cNvSpPr/>
          <p:nvPr>
            <p:ph type="body" idx="4294967295"/>
          </p:nvPr>
        </p:nvSpPr>
        <p:spPr>
          <a:xfrm>
            <a:off x="292100" y="1755824"/>
            <a:ext cx="8229600" cy="4806902"/>
          </a:xfrm>
          <a:prstGeom prst="rect">
            <a:avLst/>
          </a:prstGeom>
        </p:spPr>
        <p:txBody>
          <a:bodyPr>
            <a:normAutofit fontScale="100000" lnSpcReduction="0"/>
          </a:bodyPr>
          <a:lstStyle/>
          <a:p>
            <a:pPr marL="260604" indent="-260604" algn="just" defTabSz="694944">
              <a:spcBef>
                <a:spcPts val="300"/>
              </a:spcBef>
              <a:buClr>
                <a:srgbClr val="86D1EC"/>
              </a:buClr>
              <a:buFont typeface="Wingdings"/>
              <a:buChar char="➢"/>
              <a:defRPr sz="1500">
                <a:effectLst>
                  <a:outerShdw sx="100000" sy="100000" kx="0" ky="0" algn="b" rotWithShape="0" blurRad="12700" dist="19304" dir="2700000">
                    <a:srgbClr val="000000"/>
                  </a:outerShdw>
                </a:effectLst>
              </a:defRPr>
            </a:pPr>
            <a:r>
              <a:t>Mass coaches are typically, but not always, a parent of one of the servers on their team. No experience is necessary. Initial training is provided and refresher training available on a continuing basis. Candidates are required to complete VIRTUS training and submit to a background check. Please consider serving with your child.</a:t>
            </a:r>
          </a:p>
          <a:p>
            <a:pPr marL="260604" indent="-260604" algn="just" defTabSz="694944">
              <a:spcBef>
                <a:spcPts val="300"/>
              </a:spcBef>
              <a:buClr>
                <a:srgbClr val="86D1EC"/>
              </a:buClr>
              <a:buFont typeface="Wingdings"/>
              <a:buChar char="➢"/>
              <a:defRPr sz="1500">
                <a:effectLst>
                  <a:outerShdw sx="100000" sy="100000" kx="0" ky="0" algn="b" rotWithShape="0" blurRad="12700" dist="19304" dir="2700000">
                    <a:srgbClr val="000000"/>
                  </a:outerShdw>
                </a:effectLst>
              </a:defRPr>
            </a:pPr>
          </a:p>
          <a:p>
            <a:pPr marL="260604" indent="-260604" algn="just" defTabSz="694944">
              <a:spcBef>
                <a:spcPts val="300"/>
              </a:spcBef>
              <a:buClr>
                <a:srgbClr val="86D1EC"/>
              </a:buClr>
              <a:buFont typeface="Wingdings"/>
              <a:buChar char="➢"/>
              <a:defRPr sz="1500">
                <a:effectLst>
                  <a:outerShdw sx="100000" sy="100000" kx="0" ky="0" algn="b" rotWithShape="0" blurRad="12700" dist="19304" dir="2700000">
                    <a:srgbClr val="000000"/>
                  </a:outerShdw>
                </a:effectLst>
              </a:defRPr>
            </a:pPr>
            <a:r>
              <a:t>Mass coaches are there to support the servers. The goal is always improvement, NOT perfection.</a:t>
            </a:r>
          </a:p>
          <a:p>
            <a:pPr marL="260604" indent="-260604" algn="just" defTabSz="694944">
              <a:spcBef>
                <a:spcPts val="300"/>
              </a:spcBef>
              <a:buClr>
                <a:srgbClr val="86D1EC"/>
              </a:buClr>
              <a:buFont typeface="Wingdings"/>
              <a:buChar char="➢"/>
              <a:defRPr sz="1500">
                <a:effectLst>
                  <a:outerShdw sx="100000" sy="100000" kx="0" ky="0" algn="b" rotWithShape="0" blurRad="12700" dist="19304" dir="2700000">
                    <a:srgbClr val="000000"/>
                  </a:outerShdw>
                </a:effectLst>
              </a:defRPr>
            </a:pPr>
          </a:p>
          <a:p>
            <a:pPr marL="260604" indent="-260604" algn="just" defTabSz="694944">
              <a:spcBef>
                <a:spcPts val="300"/>
              </a:spcBef>
              <a:buClr>
                <a:srgbClr val="86D1EC"/>
              </a:buClr>
              <a:buFont typeface="Wingdings"/>
              <a:buChar char="➢"/>
              <a:defRPr sz="1500">
                <a:effectLst>
                  <a:outerShdw sx="100000" sy="100000" kx="0" ky="0" algn="b" rotWithShape="0" blurRad="12700" dist="19304" dir="2700000">
                    <a:srgbClr val="000000"/>
                  </a:outerShdw>
                </a:effectLst>
              </a:defRPr>
            </a:pPr>
            <a:r>
              <a:t>Mass coaches remind the servers to be reverent from the time they arrive to serve until the time their after-Mass duties are complete.</a:t>
            </a:r>
          </a:p>
          <a:p>
            <a:pPr marL="260604" indent="-260604" algn="just" defTabSz="694944">
              <a:spcBef>
                <a:spcPts val="300"/>
              </a:spcBef>
              <a:buClr>
                <a:srgbClr val="86D1EC"/>
              </a:buClr>
              <a:buFont typeface="Wingdings"/>
              <a:buChar char="➢"/>
              <a:defRPr sz="1500">
                <a:effectLst>
                  <a:outerShdw sx="100000" sy="100000" kx="0" ky="0" algn="b" rotWithShape="0" blurRad="12700" dist="19304" dir="2700000">
                    <a:srgbClr val="000000"/>
                  </a:outerShdw>
                </a:effectLst>
              </a:defRPr>
            </a:pPr>
          </a:p>
          <a:p>
            <a:pPr marL="260604" indent="-260604" algn="just" defTabSz="694944">
              <a:spcBef>
                <a:spcPts val="300"/>
              </a:spcBef>
              <a:buClr>
                <a:srgbClr val="86D1EC"/>
              </a:buClr>
              <a:buFont typeface="Wingdings"/>
              <a:buChar char="➢"/>
              <a:defRPr sz="1500">
                <a:effectLst>
                  <a:outerShdw sx="100000" sy="100000" kx="0" ky="0" algn="b" rotWithShape="0" blurRad="12700" dist="19304" dir="2700000">
                    <a:srgbClr val="000000"/>
                  </a:outerShdw>
                </a:effectLst>
              </a:defRPr>
            </a:pPr>
            <a:r>
              <a:t>During the Mass, the Mass coaches observe the servers from the pew. A Mass Coach Assessment Book is used to help assess each server’s performance. Immediately after the Mass, the Mass Coach offers positive and constructive feedback to the servers.</a:t>
            </a:r>
          </a:p>
          <a:p>
            <a:pPr marL="260604" indent="-260604" algn="just" defTabSz="694944">
              <a:spcBef>
                <a:spcPts val="300"/>
              </a:spcBef>
              <a:buClr>
                <a:srgbClr val="86D1EC"/>
              </a:buClr>
              <a:buFont typeface="Wingdings"/>
              <a:buChar char="➢"/>
              <a:defRPr sz="1500">
                <a:effectLst>
                  <a:outerShdw sx="100000" sy="100000" kx="0" ky="0" algn="b" rotWithShape="0" blurRad="12700" dist="19304" dir="2700000">
                    <a:srgbClr val="000000"/>
                  </a:outerShdw>
                </a:effectLst>
              </a:defRPr>
            </a:pPr>
          </a:p>
          <a:p>
            <a:pPr marL="260604" indent="-260604" algn="just" defTabSz="694944">
              <a:spcBef>
                <a:spcPts val="300"/>
              </a:spcBef>
              <a:buClr>
                <a:srgbClr val="86D1EC"/>
              </a:buClr>
              <a:buFont typeface="Wingdings"/>
              <a:buChar char="➢"/>
              <a:defRPr sz="1500">
                <a:effectLst>
                  <a:outerShdw sx="100000" sy="100000" kx="0" ky="0" algn="b" rotWithShape="0" blurRad="12700" dist="19304" dir="2700000">
                    <a:srgbClr val="000000"/>
                  </a:outerShdw>
                </a:effectLst>
              </a:defRPr>
            </a:pPr>
            <a:r>
              <a:t>The Mass coach may refer a server(s) on their team for refresher training. Coaches should also attend one training session per year.</a:t>
            </a:r>
          </a:p>
          <a:p>
            <a:pPr marL="260604" indent="-260604" algn="just" defTabSz="694944">
              <a:spcBef>
                <a:spcPts val="300"/>
              </a:spcBef>
              <a:buClr>
                <a:srgbClr val="86D1EC"/>
              </a:buClr>
              <a:buFont typeface="Wingdings"/>
              <a:buChar char="➢"/>
              <a:defRPr sz="1500">
                <a:effectLst>
                  <a:outerShdw sx="100000" sy="100000" kx="0" ky="0" algn="b" rotWithShape="0" blurRad="12700" dist="19304" dir="2700000">
                    <a:srgbClr val="000000"/>
                  </a:outerShdw>
                </a:effectLst>
              </a:defRPr>
            </a:pPr>
          </a:p>
          <a:p>
            <a:pPr marL="260604" indent="-260604" algn="just" defTabSz="694944">
              <a:spcBef>
                <a:spcPts val="300"/>
              </a:spcBef>
              <a:buClr>
                <a:srgbClr val="86D1EC"/>
              </a:buClr>
              <a:buFont typeface="Wingdings"/>
              <a:buChar char="➢"/>
              <a:defRPr sz="1500">
                <a:effectLst>
                  <a:outerShdw sx="100000" sy="100000" kx="0" ky="0" algn="b" rotWithShape="0" blurRad="12700" dist="19304" dir="2700000">
                    <a:srgbClr val="000000"/>
                  </a:outerShdw>
                </a:effectLst>
              </a:defRPr>
            </a:pPr>
            <a:r>
              <a:t>Mass coaches sign off on Petitions for Promotion.</a:t>
            </a:r>
          </a:p>
        </p:txBody>
      </p:sp>
      <p:sp>
        <p:nvSpPr>
          <p:cNvPr id="97" name="Shape 97"/>
          <p:cNvSpPr/>
          <p:nvPr>
            <p:ph type="title" idx="4294967295"/>
          </p:nvPr>
        </p:nvSpPr>
        <p:spPr>
          <a:xfrm>
            <a:off x="457200" y="277812"/>
            <a:ext cx="8229600" cy="1143001"/>
          </a:xfrm>
          <a:prstGeom prst="rect">
            <a:avLst/>
          </a:prstGeom>
        </p:spPr>
        <p:txBody>
          <a:bodyPr>
            <a:normAutofit fontScale="100000" lnSpcReduction="0"/>
          </a:bodyPr>
          <a:lstStyle/>
          <a:p>
            <a:pPr>
              <a:defRPr b="1">
                <a:solidFill>
                  <a:srgbClr val="FFC000"/>
                </a:solidFill>
                <a:effectLst>
                  <a:outerShdw sx="100000" sy="100000" kx="0" ky="0" algn="b" rotWithShape="0" blurRad="12700" dist="25400" dir="2700000">
                    <a:srgbClr val="000000"/>
                  </a:outerShdw>
                </a:effectLst>
              </a:defRPr>
            </a:pPr>
            <a:r>
              <a:t>Program Overview</a:t>
            </a:r>
            <a:br/>
            <a:r>
              <a:rPr sz="2800"/>
              <a:t>Mass Coaches</a:t>
            </a:r>
          </a:p>
        </p:txBody>
      </p:sp>
      <p:pic>
        <p:nvPicPr>
          <p:cNvPr id="98" name="image4.png"/>
          <p:cNvPicPr>
            <a:picLocks noChangeAspect="1"/>
          </p:cNvPicPr>
          <p:nvPr/>
        </p:nvPicPr>
        <p:blipFill>
          <a:blip r:embed="rId2">
            <a:extLst/>
          </a:blip>
          <a:stretch>
            <a:fillRect/>
          </a:stretch>
        </p:blipFill>
        <p:spPr>
          <a:xfrm>
            <a:off x="7696200" y="304800"/>
            <a:ext cx="914400" cy="1066800"/>
          </a:xfrm>
          <a:prstGeom prst="rect">
            <a:avLst/>
          </a:prstGeom>
          <a:ln w="12700">
            <a:miter lim="400000"/>
          </a:ln>
        </p:spPr>
      </p:pic>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0" name="Shape 100"/>
          <p:cNvSpPr/>
          <p:nvPr>
            <p:ph type="title" idx="4294967295"/>
          </p:nvPr>
        </p:nvSpPr>
        <p:spPr>
          <a:xfrm>
            <a:off x="457200" y="277812"/>
            <a:ext cx="8229600" cy="1143001"/>
          </a:xfrm>
          <a:prstGeom prst="rect">
            <a:avLst/>
          </a:prstGeom>
        </p:spPr>
        <p:txBody>
          <a:bodyPr>
            <a:normAutofit fontScale="100000" lnSpcReduction="0"/>
          </a:bodyPr>
          <a:lstStyle>
            <a:lvl1pPr>
              <a:defRPr b="1">
                <a:solidFill>
                  <a:srgbClr val="FFC000"/>
                </a:solidFill>
                <a:effectLst>
                  <a:outerShdw sx="100000" sy="100000" kx="0" ky="0" algn="b" rotWithShape="0" blurRad="12700" dist="25400" dir="2700000">
                    <a:srgbClr val="000000"/>
                  </a:outerShdw>
                </a:effectLst>
              </a:defRPr>
            </a:lvl1pPr>
          </a:lstStyle>
          <a:p>
            <a:pPr/>
            <a:r>
              <a:t>Next Steps</a:t>
            </a:r>
          </a:p>
        </p:txBody>
      </p:sp>
      <p:sp>
        <p:nvSpPr>
          <p:cNvPr id="101" name="Shape 101"/>
          <p:cNvSpPr/>
          <p:nvPr>
            <p:ph type="body" idx="4294967295"/>
          </p:nvPr>
        </p:nvSpPr>
        <p:spPr>
          <a:xfrm>
            <a:off x="368300" y="1579561"/>
            <a:ext cx="8229600" cy="5084517"/>
          </a:xfrm>
          <a:prstGeom prst="rect">
            <a:avLst/>
          </a:prstGeom>
        </p:spPr>
        <p:txBody>
          <a:bodyPr>
            <a:normAutofit fontScale="100000" lnSpcReduction="0"/>
          </a:bodyPr>
          <a:lstStyle/>
          <a:p>
            <a:pPr marL="267461" indent="-267461" defTabSz="713230">
              <a:spcBef>
                <a:spcPts val="300"/>
              </a:spcBef>
              <a:buClr>
                <a:srgbClr val="86D1EC"/>
              </a:buClr>
              <a:buFont typeface="Wingdings"/>
              <a:buChar char="➢"/>
              <a:defRPr sz="1500">
                <a:effectLst>
                  <a:outerShdw sx="100000" sy="100000" kx="0" ky="0" algn="b" rotWithShape="0" blurRad="12700" dist="19812" dir="2700000">
                    <a:srgbClr val="000000"/>
                  </a:outerShdw>
                </a:effectLst>
              </a:defRPr>
            </a:pPr>
            <a:r>
              <a:t>Entering and serving in the Sanctuary is a privilege. Decide if your child is capable of carrying out the duties of an Altar Server with attention and appropriate reverence. Then allow your child to determine for him/herself whether, or not, they truly feel called to serve.</a:t>
            </a:r>
          </a:p>
          <a:p>
            <a:pPr marL="267461" indent="-267461" defTabSz="713230">
              <a:spcBef>
                <a:spcPts val="300"/>
              </a:spcBef>
              <a:buClr>
                <a:srgbClr val="86D1EC"/>
              </a:buClr>
              <a:buFont typeface="Wingdings"/>
              <a:buChar char="➢"/>
              <a:defRPr sz="1500">
                <a:effectLst>
                  <a:outerShdw sx="100000" sy="100000" kx="0" ky="0" algn="b" rotWithShape="0" blurRad="12700" dist="19812" dir="2700000">
                    <a:srgbClr val="000000"/>
                  </a:outerShdw>
                </a:effectLst>
              </a:defRPr>
            </a:pPr>
            <a:r>
              <a:t>Fill out the New Server Application (available in the Altar Server section of the All Saints website).</a:t>
            </a:r>
          </a:p>
          <a:p>
            <a:pPr marL="267461" indent="-267461" defTabSz="713230">
              <a:spcBef>
                <a:spcPts val="300"/>
              </a:spcBef>
              <a:buClr>
                <a:srgbClr val="86D1EC"/>
              </a:buClr>
              <a:buFont typeface="Wingdings"/>
              <a:buChar char="➢"/>
              <a:defRPr sz="1500">
                <a:effectLst>
                  <a:outerShdw sx="100000" sy="100000" kx="0" ky="0" algn="b" rotWithShape="0" blurRad="12700" dist="19812" dir="2700000">
                    <a:srgbClr val="000000"/>
                  </a:outerShdw>
                </a:effectLst>
              </a:defRPr>
            </a:pPr>
            <a:r>
              <a:t>Once the application is approved, you can immediately download the Altar Server Training Manual for you and your child to begin reviewing.</a:t>
            </a:r>
          </a:p>
          <a:p>
            <a:pPr marL="267461" indent="-267461" defTabSz="713230">
              <a:spcBef>
                <a:spcPts val="300"/>
              </a:spcBef>
              <a:buClr>
                <a:srgbClr val="86D1EC"/>
              </a:buClr>
              <a:buFont typeface="Wingdings"/>
              <a:buChar char="➢"/>
              <a:defRPr sz="1500">
                <a:effectLst>
                  <a:outerShdw sx="100000" sy="100000" kx="0" ky="0" algn="b" rotWithShape="0" blurRad="12700" dist="19812" dir="2700000">
                    <a:srgbClr val="000000"/>
                  </a:outerShdw>
                </a:effectLst>
              </a:defRPr>
            </a:pPr>
            <a:r>
              <a:t>You will be notified of the date(s) and time of the New Altar Server training session. This is a hands-on training session at the church that takes approximately 1 1/2 hours.</a:t>
            </a:r>
          </a:p>
          <a:p>
            <a:pPr marL="267461" indent="-267461" defTabSz="713230">
              <a:spcBef>
                <a:spcPts val="300"/>
              </a:spcBef>
              <a:buClr>
                <a:srgbClr val="86D1EC"/>
              </a:buClr>
              <a:buFont typeface="Wingdings"/>
              <a:buChar char="➢"/>
              <a:defRPr sz="1500">
                <a:effectLst>
                  <a:outerShdw sx="100000" sy="100000" kx="0" ky="0" algn="b" rotWithShape="0" blurRad="12700" dist="19812" dir="2700000">
                    <a:srgbClr val="000000"/>
                  </a:outerShdw>
                </a:effectLst>
              </a:defRPr>
            </a:pPr>
            <a:r>
              <a:t>At the conclusion of training, new servers obtain an appropriately sized black cassock that they will take home with them to wear while shadowing at Mass this summer.</a:t>
            </a:r>
          </a:p>
          <a:p>
            <a:pPr marL="267461" indent="-267461" defTabSz="713230">
              <a:spcBef>
                <a:spcPts val="300"/>
              </a:spcBef>
              <a:buClr>
                <a:srgbClr val="86D1EC"/>
              </a:buClr>
              <a:buFont typeface="Wingdings"/>
              <a:buChar char="➢"/>
              <a:defRPr sz="1500">
                <a:effectLst>
                  <a:outerShdw sx="100000" sy="100000" kx="0" ky="0" algn="b" rotWithShape="0" blurRad="12700" dist="19812" dir="2700000">
                    <a:srgbClr val="000000"/>
                  </a:outerShdw>
                </a:effectLst>
              </a:defRPr>
            </a:pPr>
            <a:r>
              <a:t>New servers may shadow as much as they like, but they must shadow at least 6 times before they can be commissioned. They do not need to sign up for a Mass in order to shadow, but they do need to arrive 20 minutes prior to the start of Mass so they can also observe the pre-Mass duties and stay 10 minutes after Mass to observe after-Mass duties.</a:t>
            </a:r>
          </a:p>
          <a:p>
            <a:pPr marL="267461" indent="-267461" defTabSz="713230">
              <a:spcBef>
                <a:spcPts val="300"/>
              </a:spcBef>
              <a:buClr>
                <a:srgbClr val="86D1EC"/>
              </a:buClr>
              <a:buFont typeface="Wingdings"/>
              <a:buChar char="➢"/>
              <a:defRPr sz="1500">
                <a:effectLst>
                  <a:outerShdw sx="100000" sy="100000" kx="0" ky="0" algn="b" rotWithShape="0" blurRad="12700" dist="19812" dir="2700000">
                    <a:srgbClr val="000000"/>
                  </a:outerShdw>
                </a:effectLst>
              </a:defRPr>
            </a:pPr>
            <a:r>
              <a:t>During this time they will continue to study the Altar Server manual and complete the Novice Self-Study Module (available on the website).</a:t>
            </a:r>
          </a:p>
          <a:p>
            <a:pPr marL="267461" indent="-267461" defTabSz="713230">
              <a:spcBef>
                <a:spcPts val="300"/>
              </a:spcBef>
              <a:buClr>
                <a:srgbClr val="86D1EC"/>
              </a:buClr>
              <a:buFont typeface="Wingdings"/>
              <a:buChar char="➢"/>
              <a:defRPr sz="1500">
                <a:effectLst>
                  <a:outerShdw sx="100000" sy="100000" kx="0" ky="0" algn="b" rotWithShape="0" blurRad="12700" dist="19812" dir="2700000">
                    <a:srgbClr val="000000"/>
                  </a:outerShdw>
                </a:effectLst>
              </a:defRPr>
            </a:pPr>
            <a:r>
              <a:t>They will participate in a final training session to assess their knowledge prior to being approved for the Commissioning Mass in the Fall.</a:t>
            </a:r>
          </a:p>
        </p:txBody>
      </p:sp>
      <p:pic>
        <p:nvPicPr>
          <p:cNvPr id="102" name="image4.png"/>
          <p:cNvPicPr>
            <a:picLocks noChangeAspect="1"/>
          </p:cNvPicPr>
          <p:nvPr/>
        </p:nvPicPr>
        <p:blipFill>
          <a:blip r:embed="rId2">
            <a:extLst/>
          </a:blip>
          <a:stretch>
            <a:fillRect/>
          </a:stretch>
        </p:blipFill>
        <p:spPr>
          <a:xfrm>
            <a:off x="7696200" y="304800"/>
            <a:ext cx="914400" cy="1066800"/>
          </a:xfrm>
          <a:prstGeom prst="rect">
            <a:avLst/>
          </a:prstGeom>
          <a:ln w="12700">
            <a:miter lim="400000"/>
          </a:ln>
        </p:spPr>
      </p:pic>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Beam">
  <a:themeElements>
    <a:clrScheme name="Beam">
      <a:dk1>
        <a:srgbClr val="000000"/>
      </a:dk1>
      <a:lt1>
        <a:srgbClr val="999999"/>
      </a:lt1>
      <a:dk2>
        <a:srgbClr val="A7A7A7"/>
      </a:dk2>
      <a:lt2>
        <a:srgbClr val="535353"/>
      </a:lt2>
      <a:accent1>
        <a:srgbClr val="3366FF"/>
      </a:accent1>
      <a:accent2>
        <a:srgbClr val="7B46D0"/>
      </a:accent2>
      <a:accent3>
        <a:srgbClr val="9BBB59"/>
      </a:accent3>
      <a:accent4>
        <a:srgbClr val="8064A2"/>
      </a:accent4>
      <a:accent5>
        <a:srgbClr val="4BACC6"/>
      </a:accent5>
      <a:accent6>
        <a:srgbClr val="F79646"/>
      </a:accent6>
      <a:hlink>
        <a:srgbClr val="0000FF"/>
      </a:hlink>
      <a:folHlink>
        <a:srgbClr val="FF00FF"/>
      </a:folHlink>
    </a:clrScheme>
    <a:fontScheme name="Beam">
      <a:majorFont>
        <a:latin typeface="Helvetica"/>
        <a:ea typeface="Helvetica"/>
        <a:cs typeface="Helvetica"/>
      </a:majorFont>
      <a:minorFont>
        <a:latin typeface="Calibri"/>
        <a:ea typeface="Calibri"/>
        <a:cs typeface="Calibri"/>
      </a:minorFont>
    </a:fontScheme>
    <a:fmtScheme name="Bea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99"/>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9999"/>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9999"/>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eam">
  <a:themeElements>
    <a:clrScheme name="Beam">
      <a:dk1>
        <a:srgbClr val="000000"/>
      </a:dk1>
      <a:lt1>
        <a:srgbClr val="FFFFFF"/>
      </a:lt1>
      <a:dk2>
        <a:srgbClr val="A7A7A7"/>
      </a:dk2>
      <a:lt2>
        <a:srgbClr val="535353"/>
      </a:lt2>
      <a:accent1>
        <a:srgbClr val="3366FF"/>
      </a:accent1>
      <a:accent2>
        <a:srgbClr val="7B46D0"/>
      </a:accent2>
      <a:accent3>
        <a:srgbClr val="9BBB59"/>
      </a:accent3>
      <a:accent4>
        <a:srgbClr val="8064A2"/>
      </a:accent4>
      <a:accent5>
        <a:srgbClr val="4BACC6"/>
      </a:accent5>
      <a:accent6>
        <a:srgbClr val="F79646"/>
      </a:accent6>
      <a:hlink>
        <a:srgbClr val="0000FF"/>
      </a:hlink>
      <a:folHlink>
        <a:srgbClr val="FF00FF"/>
      </a:folHlink>
    </a:clrScheme>
    <a:fontScheme name="Beam">
      <a:majorFont>
        <a:latin typeface="Helvetica"/>
        <a:ea typeface="Helvetica"/>
        <a:cs typeface="Helvetica"/>
      </a:majorFont>
      <a:minorFont>
        <a:latin typeface="Calibri"/>
        <a:ea typeface="Calibri"/>
        <a:cs typeface="Calibri"/>
      </a:minorFont>
    </a:fontScheme>
    <a:fmtScheme name="Bea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99"/>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9999"/>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9999"/>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